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 id="2147483660" r:id="rId2"/>
  </p:sldMasterIdLst>
  <p:notesMasterIdLst>
    <p:notesMasterId r:id="rId32"/>
  </p:notesMasterIdLst>
  <p:sldIdLst>
    <p:sldId id="256" r:id="rId3"/>
    <p:sldId id="257" r:id="rId4"/>
    <p:sldId id="286" r:id="rId5"/>
    <p:sldId id="287" r:id="rId6"/>
    <p:sldId id="288" r:id="rId7"/>
    <p:sldId id="289" r:id="rId8"/>
    <p:sldId id="290" r:id="rId9"/>
    <p:sldId id="293" r:id="rId10"/>
    <p:sldId id="294" r:id="rId11"/>
    <p:sldId id="292" r:id="rId12"/>
    <p:sldId id="283" r:id="rId13"/>
    <p:sldId id="295" r:id="rId14"/>
    <p:sldId id="285" r:id="rId15"/>
    <p:sldId id="291" r:id="rId16"/>
    <p:sldId id="296" r:id="rId17"/>
    <p:sldId id="277" r:id="rId18"/>
    <p:sldId id="258" r:id="rId19"/>
    <p:sldId id="268" r:id="rId20"/>
    <p:sldId id="269" r:id="rId21"/>
    <p:sldId id="259" r:id="rId22"/>
    <p:sldId id="261" r:id="rId23"/>
    <p:sldId id="264" r:id="rId24"/>
    <p:sldId id="262" r:id="rId25"/>
    <p:sldId id="278" r:id="rId26"/>
    <p:sldId id="279" r:id="rId27"/>
    <p:sldId id="275" r:id="rId28"/>
    <p:sldId id="274" r:id="rId29"/>
    <p:sldId id="297" r:id="rId30"/>
    <p:sldId id="298" r:id="rId31"/>
  </p:sldIdLst>
  <p:sldSz cx="12192000" cy="6858000"/>
  <p:notesSz cx="6858000" cy="9144000"/>
  <p:defaultTextStyle>
    <a:defPPr lvl="0">
      <a:defRPr lang="zh-TW"/>
    </a:defPPr>
    <a:lvl1pPr marL="0" lvl="0" algn="l" defTabSz="914400" rtl="0" eaLnBrk="1" latinLnBrk="0" hangingPunct="1">
      <a:defRPr sz="1800" kern="1200">
        <a:solidFill>
          <a:schemeClr val="tx1"/>
        </a:solidFill>
        <a:latin typeface="+mn-lt"/>
        <a:ea typeface="+mn-ea"/>
        <a:cs typeface="+mn-cs"/>
      </a:defRPr>
    </a:lvl1pPr>
    <a:lvl2pPr marL="457200" lvl="1" algn="l" defTabSz="914400" rtl="0" eaLnBrk="1" latinLnBrk="0" hangingPunct="1">
      <a:defRPr sz="1800" kern="1200">
        <a:solidFill>
          <a:schemeClr val="tx1"/>
        </a:solidFill>
        <a:latin typeface="+mn-lt"/>
        <a:ea typeface="+mn-ea"/>
        <a:cs typeface="+mn-cs"/>
      </a:defRPr>
    </a:lvl2pPr>
    <a:lvl3pPr marL="914400" lvl="2" algn="l" defTabSz="914400" rtl="0" eaLnBrk="1" latinLnBrk="0" hangingPunct="1">
      <a:defRPr sz="1800" kern="1200">
        <a:solidFill>
          <a:schemeClr val="tx1"/>
        </a:solidFill>
        <a:latin typeface="+mn-lt"/>
        <a:ea typeface="+mn-ea"/>
        <a:cs typeface="+mn-cs"/>
      </a:defRPr>
    </a:lvl3pPr>
    <a:lvl4pPr marL="1371600" lvl="3" algn="l" defTabSz="914400" rtl="0" eaLnBrk="1" latinLnBrk="0" hangingPunct="1">
      <a:defRPr sz="1800" kern="1200">
        <a:solidFill>
          <a:schemeClr val="tx1"/>
        </a:solidFill>
        <a:latin typeface="+mn-lt"/>
        <a:ea typeface="+mn-ea"/>
        <a:cs typeface="+mn-cs"/>
      </a:defRPr>
    </a:lvl4pPr>
    <a:lvl5pPr marL="1828800" lvl="4" algn="l" defTabSz="914400" rtl="0" eaLnBrk="1" latinLnBrk="0" hangingPunct="1">
      <a:defRPr sz="1800" kern="1200">
        <a:solidFill>
          <a:schemeClr val="tx1"/>
        </a:solidFill>
        <a:latin typeface="+mn-lt"/>
        <a:ea typeface="+mn-ea"/>
        <a:cs typeface="+mn-cs"/>
      </a:defRPr>
    </a:lvl5pPr>
    <a:lvl6pPr marL="2286000" lvl="5" algn="l" defTabSz="914400" rtl="0" eaLnBrk="1" latinLnBrk="0" hangingPunct="1">
      <a:defRPr sz="1800" kern="1200">
        <a:solidFill>
          <a:schemeClr val="tx1"/>
        </a:solidFill>
        <a:latin typeface="+mn-lt"/>
        <a:ea typeface="+mn-ea"/>
        <a:cs typeface="+mn-cs"/>
      </a:defRPr>
    </a:lvl6pPr>
    <a:lvl7pPr marL="2743200" lvl="6" algn="l" defTabSz="914400" rtl="0" eaLnBrk="1" latinLnBrk="0" hangingPunct="1">
      <a:defRPr sz="1800" kern="1200">
        <a:solidFill>
          <a:schemeClr val="tx1"/>
        </a:solidFill>
        <a:latin typeface="+mn-lt"/>
        <a:ea typeface="+mn-ea"/>
        <a:cs typeface="+mn-cs"/>
      </a:defRPr>
    </a:lvl7pPr>
    <a:lvl8pPr marL="3200400" lvl="7" algn="l" defTabSz="914400" rtl="0" eaLnBrk="1" latinLnBrk="0" hangingPunct="1">
      <a:defRPr sz="1800" kern="1200">
        <a:solidFill>
          <a:schemeClr val="tx1"/>
        </a:solidFill>
        <a:latin typeface="+mn-lt"/>
        <a:ea typeface="+mn-ea"/>
        <a:cs typeface="+mn-cs"/>
      </a:defRPr>
    </a:lvl8pPr>
    <a:lvl9pPr marL="3657600" lvl="8"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821"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0925F76-B658-4580-8C41-050280C6A239}" type="doc">
      <dgm:prSet loTypeId="urn:microsoft.com/office/officeart/2005/8/layout/list1" loCatId="list" qsTypeId="urn:microsoft.com/office/officeart/2005/8/quickstyle/simple4" qsCatId="simple" csTypeId="urn:microsoft.com/office/officeart/2005/8/colors/accent3_2" csCatId="accent3"/>
      <dgm:spPr/>
      <dgm:t>
        <a:bodyPr/>
        <a:lstStyle/>
        <a:p>
          <a:endParaRPr lang="en-US"/>
        </a:p>
      </dgm:t>
    </dgm:pt>
    <dgm:pt modelId="{32CA0F02-FCBF-48DD-9946-5794FC915798}">
      <dgm:prSet/>
      <dgm:spPr/>
      <dgm:t>
        <a:bodyPr/>
        <a:lstStyle/>
        <a:p>
          <a:r>
            <a:rPr lang="en-US">
              <a:latin typeface="標楷體" panose="03000509000000000000" pitchFamily="65" charset="-120"/>
              <a:ea typeface="標楷體" panose="03000509000000000000" pitchFamily="65" charset="-120"/>
            </a:rPr>
            <a:t>F977 </a:t>
          </a:r>
          <a:r>
            <a:rPr lang="zh-TW">
              <a:latin typeface="標楷體" panose="03000509000000000000" pitchFamily="65" charset="-120"/>
              <a:ea typeface="標楷體" panose="03000509000000000000" pitchFamily="65" charset="-120"/>
            </a:rPr>
            <a:t>智慧型手機程式設計</a:t>
          </a:r>
          <a:endParaRPr lang="en-US">
            <a:latin typeface="標楷體" panose="03000509000000000000" pitchFamily="65" charset="-120"/>
            <a:ea typeface="標楷體" panose="03000509000000000000" pitchFamily="65" charset="-120"/>
          </a:endParaRPr>
        </a:p>
      </dgm:t>
    </dgm:pt>
    <dgm:pt modelId="{662808F6-F6A2-48A2-B122-0EA20AD33918}" type="parTrans" cxnId="{72CB426B-D330-4156-AAD9-B7BC76F6A31A}">
      <dgm:prSet/>
      <dgm:spPr/>
      <dgm:t>
        <a:bodyPr/>
        <a:lstStyle/>
        <a:p>
          <a:endParaRPr lang="en-US"/>
        </a:p>
      </dgm:t>
    </dgm:pt>
    <dgm:pt modelId="{9ECE413E-98EB-4009-B592-7EB8164B9383}" type="sibTrans" cxnId="{72CB426B-D330-4156-AAD9-B7BC76F6A31A}">
      <dgm:prSet/>
      <dgm:spPr/>
      <dgm:t>
        <a:bodyPr/>
        <a:lstStyle/>
        <a:p>
          <a:endParaRPr lang="en-US"/>
        </a:p>
      </dgm:t>
    </dgm:pt>
    <dgm:pt modelId="{9A3AB513-0E5A-4E38-8309-4EEC89D46C3B}">
      <dgm:prSet/>
      <dgm:spPr/>
      <dgm:t>
        <a:bodyPr/>
        <a:lstStyle/>
        <a:p>
          <a:r>
            <a:rPr lang="en-US" dirty="0">
              <a:latin typeface="標楷體" panose="03000509000000000000" pitchFamily="65" charset="-120"/>
              <a:ea typeface="標楷體" panose="03000509000000000000" pitchFamily="65" charset="-120"/>
            </a:rPr>
            <a:t>J992 </a:t>
          </a:r>
          <a:r>
            <a:rPr lang="zh-TW" dirty="0">
              <a:latin typeface="標楷體" panose="03000509000000000000" pitchFamily="65" charset="-120"/>
              <a:ea typeface="標楷體" panose="03000509000000000000" pitchFamily="65" charset="-120"/>
            </a:rPr>
            <a:t>機器人互動設計</a:t>
          </a:r>
          <a:endParaRPr lang="en-US" dirty="0">
            <a:latin typeface="標楷體" panose="03000509000000000000" pitchFamily="65" charset="-120"/>
            <a:ea typeface="標楷體" panose="03000509000000000000" pitchFamily="65" charset="-120"/>
          </a:endParaRPr>
        </a:p>
      </dgm:t>
    </dgm:pt>
    <dgm:pt modelId="{BE3420FA-616E-43C2-A733-B5C0BB79F463}" type="parTrans" cxnId="{F0BDEA9F-4556-47D1-B89E-30B70275770A}">
      <dgm:prSet/>
      <dgm:spPr/>
      <dgm:t>
        <a:bodyPr/>
        <a:lstStyle/>
        <a:p>
          <a:endParaRPr lang="en-US"/>
        </a:p>
      </dgm:t>
    </dgm:pt>
    <dgm:pt modelId="{BDF34858-27C5-40AA-BC34-DB18296327D6}" type="sibTrans" cxnId="{F0BDEA9F-4556-47D1-B89E-30B70275770A}">
      <dgm:prSet/>
      <dgm:spPr/>
      <dgm:t>
        <a:bodyPr/>
        <a:lstStyle/>
        <a:p>
          <a:endParaRPr lang="en-US"/>
        </a:p>
      </dgm:t>
    </dgm:pt>
    <dgm:pt modelId="{75D1F3AE-4108-4082-A964-6050C0F47321}">
      <dgm:prSet/>
      <dgm:spPr/>
      <dgm:t>
        <a:bodyPr/>
        <a:lstStyle/>
        <a:p>
          <a:r>
            <a:rPr lang="en-US" dirty="0">
              <a:latin typeface="標楷體" panose="03000509000000000000" pitchFamily="65" charset="-120"/>
              <a:ea typeface="標楷體" panose="03000509000000000000" pitchFamily="65" charset="-120"/>
            </a:rPr>
            <a:t>H243 </a:t>
          </a:r>
          <a:r>
            <a:rPr lang="zh-TW" dirty="0">
              <a:latin typeface="標楷體" panose="03000509000000000000" pitchFamily="65" charset="-120"/>
              <a:ea typeface="標楷體" panose="03000509000000000000" pitchFamily="65" charset="-120"/>
            </a:rPr>
            <a:t>物聯網系統</a:t>
          </a:r>
          <a:endParaRPr lang="en-US" dirty="0">
            <a:latin typeface="標楷體" panose="03000509000000000000" pitchFamily="65" charset="-120"/>
            <a:ea typeface="標楷體" panose="03000509000000000000" pitchFamily="65" charset="-120"/>
          </a:endParaRPr>
        </a:p>
      </dgm:t>
    </dgm:pt>
    <dgm:pt modelId="{D2BD04A4-B778-4DA1-831A-68971456EAB6}" type="parTrans" cxnId="{05E4C0A4-9FC7-444D-B6E3-DAEDE24C46A5}">
      <dgm:prSet/>
      <dgm:spPr/>
      <dgm:t>
        <a:bodyPr/>
        <a:lstStyle/>
        <a:p>
          <a:endParaRPr lang="en-US"/>
        </a:p>
      </dgm:t>
    </dgm:pt>
    <dgm:pt modelId="{0FA36DA3-D142-4975-9E95-98C6CFA593BB}" type="sibTrans" cxnId="{05E4C0A4-9FC7-444D-B6E3-DAEDE24C46A5}">
      <dgm:prSet/>
      <dgm:spPr/>
      <dgm:t>
        <a:bodyPr/>
        <a:lstStyle/>
        <a:p>
          <a:endParaRPr lang="en-US"/>
        </a:p>
      </dgm:t>
    </dgm:pt>
    <dgm:pt modelId="{AC82007D-8D38-4029-BE13-25C0BD6AE84C}">
      <dgm:prSet/>
      <dgm:spPr/>
      <dgm:t>
        <a:bodyPr/>
        <a:lstStyle/>
        <a:p>
          <a:r>
            <a:rPr lang="en-US" dirty="0">
              <a:latin typeface="標楷體" panose="03000509000000000000" pitchFamily="65" charset="-120"/>
              <a:ea typeface="標楷體" panose="03000509000000000000" pitchFamily="65" charset="-120"/>
            </a:rPr>
            <a:t>Y308 </a:t>
          </a:r>
          <a:r>
            <a:rPr lang="zh-TW" dirty="0">
              <a:latin typeface="標楷體" panose="03000509000000000000" pitchFamily="65" charset="-120"/>
              <a:ea typeface="標楷體" panose="03000509000000000000" pitchFamily="65" charset="-120"/>
            </a:rPr>
            <a:t>跨域自然</a:t>
          </a:r>
          <a:r>
            <a:rPr lang="en-US" dirty="0">
              <a:latin typeface="標楷體" panose="03000509000000000000" pitchFamily="65" charset="-120"/>
              <a:ea typeface="標楷體" panose="03000509000000000000" pitchFamily="65" charset="-120"/>
            </a:rPr>
            <a:t>︰</a:t>
          </a:r>
          <a:r>
            <a:rPr lang="zh-TW" dirty="0">
              <a:latin typeface="標楷體" panose="03000509000000000000" pitchFamily="65" charset="-120"/>
              <a:ea typeface="標楷體" panose="03000509000000000000" pitchFamily="65" charset="-120"/>
            </a:rPr>
            <a:t>簡易機器人製作</a:t>
          </a:r>
          <a:endParaRPr lang="en-US" dirty="0">
            <a:latin typeface="標楷體" panose="03000509000000000000" pitchFamily="65" charset="-120"/>
            <a:ea typeface="標楷體" panose="03000509000000000000" pitchFamily="65" charset="-120"/>
          </a:endParaRPr>
        </a:p>
      </dgm:t>
    </dgm:pt>
    <dgm:pt modelId="{4CF00C3E-0106-4892-8660-378417787D02}" type="parTrans" cxnId="{0D3B5C29-B614-469F-828D-8DBF4A8D42DF}">
      <dgm:prSet/>
      <dgm:spPr/>
      <dgm:t>
        <a:bodyPr/>
        <a:lstStyle/>
        <a:p>
          <a:endParaRPr lang="en-US"/>
        </a:p>
      </dgm:t>
    </dgm:pt>
    <dgm:pt modelId="{EE6B19A6-643B-4EEF-9EBE-D69B4D87DE7B}" type="sibTrans" cxnId="{0D3B5C29-B614-469F-828D-8DBF4A8D42DF}">
      <dgm:prSet/>
      <dgm:spPr/>
      <dgm:t>
        <a:bodyPr/>
        <a:lstStyle/>
        <a:p>
          <a:endParaRPr lang="en-US"/>
        </a:p>
      </dgm:t>
    </dgm:pt>
    <dgm:pt modelId="{4917D674-585E-4A65-B760-F2F3F749A608}">
      <dgm:prSet/>
      <dgm:spPr/>
      <dgm:t>
        <a:bodyPr/>
        <a:lstStyle/>
        <a:p>
          <a:r>
            <a:rPr lang="en-US">
              <a:latin typeface="標楷體" panose="03000509000000000000" pitchFamily="65" charset="-120"/>
              <a:ea typeface="標楷體" panose="03000509000000000000" pitchFamily="65" charset="-120"/>
            </a:rPr>
            <a:t>Y307 </a:t>
          </a:r>
          <a:r>
            <a:rPr lang="zh-TW">
              <a:latin typeface="標楷體" panose="03000509000000000000" pitchFamily="65" charset="-120"/>
              <a:ea typeface="標楷體" panose="03000509000000000000" pitchFamily="65" charset="-120"/>
            </a:rPr>
            <a:t>跨域自然</a:t>
          </a:r>
          <a:r>
            <a:rPr lang="en-US">
              <a:latin typeface="標楷體" panose="03000509000000000000" pitchFamily="65" charset="-120"/>
              <a:ea typeface="標楷體" panose="03000509000000000000" pitchFamily="65" charset="-120"/>
            </a:rPr>
            <a:t>︰</a:t>
          </a:r>
          <a:r>
            <a:rPr lang="zh-TW">
              <a:latin typeface="標楷體" panose="03000509000000000000" pitchFamily="65" charset="-120"/>
              <a:ea typeface="標楷體" panose="03000509000000000000" pitchFamily="65" charset="-120"/>
            </a:rPr>
            <a:t>智能機器人概論</a:t>
          </a:r>
          <a:endParaRPr lang="en-US">
            <a:latin typeface="標楷體" panose="03000509000000000000" pitchFamily="65" charset="-120"/>
            <a:ea typeface="標楷體" panose="03000509000000000000" pitchFamily="65" charset="-120"/>
          </a:endParaRPr>
        </a:p>
      </dgm:t>
    </dgm:pt>
    <dgm:pt modelId="{32EA6F71-3694-48F7-B07D-A7120A52BA4D}" type="parTrans" cxnId="{F2BC60FB-1AD2-4A0F-809F-25C5ABB88E5E}">
      <dgm:prSet/>
      <dgm:spPr/>
      <dgm:t>
        <a:bodyPr/>
        <a:lstStyle/>
        <a:p>
          <a:endParaRPr lang="en-US"/>
        </a:p>
      </dgm:t>
    </dgm:pt>
    <dgm:pt modelId="{05D094C9-58E6-4AA7-BD36-43C4C9A25D64}" type="sibTrans" cxnId="{F2BC60FB-1AD2-4A0F-809F-25C5ABB88E5E}">
      <dgm:prSet/>
      <dgm:spPr/>
      <dgm:t>
        <a:bodyPr/>
        <a:lstStyle/>
        <a:p>
          <a:endParaRPr lang="en-US"/>
        </a:p>
      </dgm:t>
    </dgm:pt>
    <dgm:pt modelId="{753C3022-A4A9-4EC0-98D5-3203912EB122}">
      <dgm:prSet/>
      <dgm:spPr/>
      <dgm:t>
        <a:bodyPr/>
        <a:lstStyle/>
        <a:p>
          <a:r>
            <a:rPr lang="en-US">
              <a:latin typeface="標楷體" panose="03000509000000000000" pitchFamily="65" charset="-120"/>
              <a:ea typeface="標楷體" panose="03000509000000000000" pitchFamily="65" charset="-120"/>
            </a:rPr>
            <a:t>Y309 </a:t>
          </a:r>
          <a:r>
            <a:rPr lang="zh-TW">
              <a:latin typeface="標楷體" panose="03000509000000000000" pitchFamily="65" charset="-120"/>
              <a:ea typeface="標楷體" panose="03000509000000000000" pitchFamily="65" charset="-120"/>
            </a:rPr>
            <a:t>跨域自然</a:t>
          </a:r>
          <a:r>
            <a:rPr lang="en-US">
              <a:latin typeface="標楷體" panose="03000509000000000000" pitchFamily="65" charset="-120"/>
              <a:ea typeface="標楷體" panose="03000509000000000000" pitchFamily="65" charset="-120"/>
            </a:rPr>
            <a:t>︰</a:t>
          </a:r>
          <a:r>
            <a:rPr lang="zh-TW">
              <a:latin typeface="標楷體" panose="03000509000000000000" pitchFamily="65" charset="-120"/>
              <a:ea typeface="標楷體" panose="03000509000000000000" pitchFamily="65" charset="-120"/>
            </a:rPr>
            <a:t>機器人控制實務</a:t>
          </a:r>
          <a:endParaRPr lang="en-US">
            <a:latin typeface="標楷體" panose="03000509000000000000" pitchFamily="65" charset="-120"/>
            <a:ea typeface="標楷體" panose="03000509000000000000" pitchFamily="65" charset="-120"/>
          </a:endParaRPr>
        </a:p>
      </dgm:t>
    </dgm:pt>
    <dgm:pt modelId="{FAE07512-9601-4A66-9F51-6C996E506D36}" type="parTrans" cxnId="{8A4647AA-C987-48F2-91FA-908AD8674446}">
      <dgm:prSet/>
      <dgm:spPr/>
      <dgm:t>
        <a:bodyPr/>
        <a:lstStyle/>
        <a:p>
          <a:endParaRPr lang="en-US"/>
        </a:p>
      </dgm:t>
    </dgm:pt>
    <dgm:pt modelId="{E37D3ACB-E195-40E2-A059-131F87EA6419}" type="sibTrans" cxnId="{8A4647AA-C987-48F2-91FA-908AD8674446}">
      <dgm:prSet/>
      <dgm:spPr/>
      <dgm:t>
        <a:bodyPr/>
        <a:lstStyle/>
        <a:p>
          <a:endParaRPr lang="en-US"/>
        </a:p>
      </dgm:t>
    </dgm:pt>
    <dgm:pt modelId="{EECBC36A-99F8-41E7-B8ED-C8439C0B3260}" type="pres">
      <dgm:prSet presAssocID="{50925F76-B658-4580-8C41-050280C6A239}" presName="linear" presStyleCnt="0">
        <dgm:presLayoutVars>
          <dgm:dir/>
          <dgm:animLvl val="lvl"/>
          <dgm:resizeHandles val="exact"/>
        </dgm:presLayoutVars>
      </dgm:prSet>
      <dgm:spPr/>
    </dgm:pt>
    <dgm:pt modelId="{B8D7A6A8-9AA1-4849-B8DA-ACB3F72A8BB3}" type="pres">
      <dgm:prSet presAssocID="{32CA0F02-FCBF-48DD-9946-5794FC915798}" presName="parentLin" presStyleCnt="0"/>
      <dgm:spPr/>
    </dgm:pt>
    <dgm:pt modelId="{DF0FBBC4-280C-4B41-85EE-EA20002F70CE}" type="pres">
      <dgm:prSet presAssocID="{32CA0F02-FCBF-48DD-9946-5794FC915798}" presName="parentLeftMargin" presStyleLbl="node1" presStyleIdx="0" presStyleCnt="6"/>
      <dgm:spPr/>
    </dgm:pt>
    <dgm:pt modelId="{33761E1D-9016-4CD8-AFA3-EED0488A8E16}" type="pres">
      <dgm:prSet presAssocID="{32CA0F02-FCBF-48DD-9946-5794FC915798}" presName="parentText" presStyleLbl="node1" presStyleIdx="0" presStyleCnt="6">
        <dgm:presLayoutVars>
          <dgm:chMax val="0"/>
          <dgm:bulletEnabled val="1"/>
        </dgm:presLayoutVars>
      </dgm:prSet>
      <dgm:spPr/>
    </dgm:pt>
    <dgm:pt modelId="{CCB23778-DB5B-4DBC-84EC-11293662017D}" type="pres">
      <dgm:prSet presAssocID="{32CA0F02-FCBF-48DD-9946-5794FC915798}" presName="negativeSpace" presStyleCnt="0"/>
      <dgm:spPr/>
    </dgm:pt>
    <dgm:pt modelId="{607ED744-DCDD-44D0-93F5-028D89D0415D}" type="pres">
      <dgm:prSet presAssocID="{32CA0F02-FCBF-48DD-9946-5794FC915798}" presName="childText" presStyleLbl="conFgAcc1" presStyleIdx="0" presStyleCnt="6">
        <dgm:presLayoutVars>
          <dgm:bulletEnabled val="1"/>
        </dgm:presLayoutVars>
      </dgm:prSet>
      <dgm:spPr/>
    </dgm:pt>
    <dgm:pt modelId="{E58C0CAF-769F-42A8-886C-0E368159CD8C}" type="pres">
      <dgm:prSet presAssocID="{9ECE413E-98EB-4009-B592-7EB8164B9383}" presName="spaceBetweenRectangles" presStyleCnt="0"/>
      <dgm:spPr/>
    </dgm:pt>
    <dgm:pt modelId="{FD84B543-228A-436E-8671-07492E078542}" type="pres">
      <dgm:prSet presAssocID="{9A3AB513-0E5A-4E38-8309-4EEC89D46C3B}" presName="parentLin" presStyleCnt="0"/>
      <dgm:spPr/>
    </dgm:pt>
    <dgm:pt modelId="{1AB9DF1E-64BD-46F0-9EF9-2017E09CD316}" type="pres">
      <dgm:prSet presAssocID="{9A3AB513-0E5A-4E38-8309-4EEC89D46C3B}" presName="parentLeftMargin" presStyleLbl="node1" presStyleIdx="0" presStyleCnt="6"/>
      <dgm:spPr/>
    </dgm:pt>
    <dgm:pt modelId="{7A608107-E781-4737-A8CF-E9497FD1E67B}" type="pres">
      <dgm:prSet presAssocID="{9A3AB513-0E5A-4E38-8309-4EEC89D46C3B}" presName="parentText" presStyleLbl="node1" presStyleIdx="1" presStyleCnt="6">
        <dgm:presLayoutVars>
          <dgm:chMax val="0"/>
          <dgm:bulletEnabled val="1"/>
        </dgm:presLayoutVars>
      </dgm:prSet>
      <dgm:spPr/>
    </dgm:pt>
    <dgm:pt modelId="{B7E5337F-98EB-4A29-B22C-1B335AF79EC7}" type="pres">
      <dgm:prSet presAssocID="{9A3AB513-0E5A-4E38-8309-4EEC89D46C3B}" presName="negativeSpace" presStyleCnt="0"/>
      <dgm:spPr/>
    </dgm:pt>
    <dgm:pt modelId="{ED35A992-C081-49A8-AF32-5AA338B3C8E9}" type="pres">
      <dgm:prSet presAssocID="{9A3AB513-0E5A-4E38-8309-4EEC89D46C3B}" presName="childText" presStyleLbl="conFgAcc1" presStyleIdx="1" presStyleCnt="6">
        <dgm:presLayoutVars>
          <dgm:bulletEnabled val="1"/>
        </dgm:presLayoutVars>
      </dgm:prSet>
      <dgm:spPr/>
    </dgm:pt>
    <dgm:pt modelId="{EF3285D9-83DE-4B73-A850-19F4FCB3FAB9}" type="pres">
      <dgm:prSet presAssocID="{BDF34858-27C5-40AA-BC34-DB18296327D6}" presName="spaceBetweenRectangles" presStyleCnt="0"/>
      <dgm:spPr/>
    </dgm:pt>
    <dgm:pt modelId="{C8DC536F-5337-47DB-8057-72E21C9A388C}" type="pres">
      <dgm:prSet presAssocID="{75D1F3AE-4108-4082-A964-6050C0F47321}" presName="parentLin" presStyleCnt="0"/>
      <dgm:spPr/>
    </dgm:pt>
    <dgm:pt modelId="{5D49E2BD-22D8-4ACF-8BC6-1BD10EA51369}" type="pres">
      <dgm:prSet presAssocID="{75D1F3AE-4108-4082-A964-6050C0F47321}" presName="parentLeftMargin" presStyleLbl="node1" presStyleIdx="1" presStyleCnt="6"/>
      <dgm:spPr/>
    </dgm:pt>
    <dgm:pt modelId="{ED1532EB-4DD4-4915-98BF-821C69220F48}" type="pres">
      <dgm:prSet presAssocID="{75D1F3AE-4108-4082-A964-6050C0F47321}" presName="parentText" presStyleLbl="node1" presStyleIdx="2" presStyleCnt="6">
        <dgm:presLayoutVars>
          <dgm:chMax val="0"/>
          <dgm:bulletEnabled val="1"/>
        </dgm:presLayoutVars>
      </dgm:prSet>
      <dgm:spPr/>
    </dgm:pt>
    <dgm:pt modelId="{46779708-5663-4ECB-8FEB-B39F04F35BD1}" type="pres">
      <dgm:prSet presAssocID="{75D1F3AE-4108-4082-A964-6050C0F47321}" presName="negativeSpace" presStyleCnt="0"/>
      <dgm:spPr/>
    </dgm:pt>
    <dgm:pt modelId="{5F4F3D9F-CE75-4CD8-B2BF-423819CE01AC}" type="pres">
      <dgm:prSet presAssocID="{75D1F3AE-4108-4082-A964-6050C0F47321}" presName="childText" presStyleLbl="conFgAcc1" presStyleIdx="2" presStyleCnt="6">
        <dgm:presLayoutVars>
          <dgm:bulletEnabled val="1"/>
        </dgm:presLayoutVars>
      </dgm:prSet>
      <dgm:spPr/>
    </dgm:pt>
    <dgm:pt modelId="{86EECA44-D60E-4FF8-A67F-EB603B0EB8BD}" type="pres">
      <dgm:prSet presAssocID="{0FA36DA3-D142-4975-9E95-98C6CFA593BB}" presName="spaceBetweenRectangles" presStyleCnt="0"/>
      <dgm:spPr/>
    </dgm:pt>
    <dgm:pt modelId="{C725D1A8-A6DA-4D20-B14C-79EFE3A86889}" type="pres">
      <dgm:prSet presAssocID="{AC82007D-8D38-4029-BE13-25C0BD6AE84C}" presName="parentLin" presStyleCnt="0"/>
      <dgm:spPr/>
    </dgm:pt>
    <dgm:pt modelId="{7F9D077E-EB86-4312-BBD7-B4E2D7579864}" type="pres">
      <dgm:prSet presAssocID="{AC82007D-8D38-4029-BE13-25C0BD6AE84C}" presName="parentLeftMargin" presStyleLbl="node1" presStyleIdx="2" presStyleCnt="6"/>
      <dgm:spPr/>
    </dgm:pt>
    <dgm:pt modelId="{14CF9CCF-C58D-493B-81DD-6142F9EF502F}" type="pres">
      <dgm:prSet presAssocID="{AC82007D-8D38-4029-BE13-25C0BD6AE84C}" presName="parentText" presStyleLbl="node1" presStyleIdx="3" presStyleCnt="6">
        <dgm:presLayoutVars>
          <dgm:chMax val="0"/>
          <dgm:bulletEnabled val="1"/>
        </dgm:presLayoutVars>
      </dgm:prSet>
      <dgm:spPr/>
    </dgm:pt>
    <dgm:pt modelId="{969F8AB1-750F-442A-8FB0-573E9F7474B9}" type="pres">
      <dgm:prSet presAssocID="{AC82007D-8D38-4029-BE13-25C0BD6AE84C}" presName="negativeSpace" presStyleCnt="0"/>
      <dgm:spPr/>
    </dgm:pt>
    <dgm:pt modelId="{168DAF42-49F0-4D55-A768-96942A13313E}" type="pres">
      <dgm:prSet presAssocID="{AC82007D-8D38-4029-BE13-25C0BD6AE84C}" presName="childText" presStyleLbl="conFgAcc1" presStyleIdx="3" presStyleCnt="6">
        <dgm:presLayoutVars>
          <dgm:bulletEnabled val="1"/>
        </dgm:presLayoutVars>
      </dgm:prSet>
      <dgm:spPr/>
    </dgm:pt>
    <dgm:pt modelId="{13E539E1-4CAD-4BAA-AAB2-12D6FD5E0D75}" type="pres">
      <dgm:prSet presAssocID="{EE6B19A6-643B-4EEF-9EBE-D69B4D87DE7B}" presName="spaceBetweenRectangles" presStyleCnt="0"/>
      <dgm:spPr/>
    </dgm:pt>
    <dgm:pt modelId="{A304D1C8-DE5C-4A06-B374-FDF304871412}" type="pres">
      <dgm:prSet presAssocID="{4917D674-585E-4A65-B760-F2F3F749A608}" presName="parentLin" presStyleCnt="0"/>
      <dgm:spPr/>
    </dgm:pt>
    <dgm:pt modelId="{A7670811-0872-43F4-89C5-EF18D8DF6923}" type="pres">
      <dgm:prSet presAssocID="{4917D674-585E-4A65-B760-F2F3F749A608}" presName="parentLeftMargin" presStyleLbl="node1" presStyleIdx="3" presStyleCnt="6"/>
      <dgm:spPr/>
    </dgm:pt>
    <dgm:pt modelId="{595F016A-B1AB-48EA-A4A9-2BE28A599372}" type="pres">
      <dgm:prSet presAssocID="{4917D674-585E-4A65-B760-F2F3F749A608}" presName="parentText" presStyleLbl="node1" presStyleIdx="4" presStyleCnt="6">
        <dgm:presLayoutVars>
          <dgm:chMax val="0"/>
          <dgm:bulletEnabled val="1"/>
        </dgm:presLayoutVars>
      </dgm:prSet>
      <dgm:spPr/>
    </dgm:pt>
    <dgm:pt modelId="{E22B1C5B-DE0E-4023-9846-38A1EF119D14}" type="pres">
      <dgm:prSet presAssocID="{4917D674-585E-4A65-B760-F2F3F749A608}" presName="negativeSpace" presStyleCnt="0"/>
      <dgm:spPr/>
    </dgm:pt>
    <dgm:pt modelId="{B01CB8FF-47E5-49ED-A85E-5CEC07C334DF}" type="pres">
      <dgm:prSet presAssocID="{4917D674-585E-4A65-B760-F2F3F749A608}" presName="childText" presStyleLbl="conFgAcc1" presStyleIdx="4" presStyleCnt="6">
        <dgm:presLayoutVars>
          <dgm:bulletEnabled val="1"/>
        </dgm:presLayoutVars>
      </dgm:prSet>
      <dgm:spPr/>
    </dgm:pt>
    <dgm:pt modelId="{C637A3D7-ACA5-4F96-975D-0D177048D7E3}" type="pres">
      <dgm:prSet presAssocID="{05D094C9-58E6-4AA7-BD36-43C4C9A25D64}" presName="spaceBetweenRectangles" presStyleCnt="0"/>
      <dgm:spPr/>
    </dgm:pt>
    <dgm:pt modelId="{35660FFD-FE7F-45F7-B140-A4F0874EA74D}" type="pres">
      <dgm:prSet presAssocID="{753C3022-A4A9-4EC0-98D5-3203912EB122}" presName="parentLin" presStyleCnt="0"/>
      <dgm:spPr/>
    </dgm:pt>
    <dgm:pt modelId="{29F5445B-A489-4707-A20A-4B6FBDE11D32}" type="pres">
      <dgm:prSet presAssocID="{753C3022-A4A9-4EC0-98D5-3203912EB122}" presName="parentLeftMargin" presStyleLbl="node1" presStyleIdx="4" presStyleCnt="6"/>
      <dgm:spPr/>
    </dgm:pt>
    <dgm:pt modelId="{72BF5ABA-569B-4DFE-9087-C7BF1569F6EE}" type="pres">
      <dgm:prSet presAssocID="{753C3022-A4A9-4EC0-98D5-3203912EB122}" presName="parentText" presStyleLbl="node1" presStyleIdx="5" presStyleCnt="6">
        <dgm:presLayoutVars>
          <dgm:chMax val="0"/>
          <dgm:bulletEnabled val="1"/>
        </dgm:presLayoutVars>
      </dgm:prSet>
      <dgm:spPr/>
    </dgm:pt>
    <dgm:pt modelId="{D6248C57-E85E-42E0-8121-3342791BC1E3}" type="pres">
      <dgm:prSet presAssocID="{753C3022-A4A9-4EC0-98D5-3203912EB122}" presName="negativeSpace" presStyleCnt="0"/>
      <dgm:spPr/>
    </dgm:pt>
    <dgm:pt modelId="{A32FADE6-5EC3-4F03-9488-B7512386D231}" type="pres">
      <dgm:prSet presAssocID="{753C3022-A4A9-4EC0-98D5-3203912EB122}" presName="childText" presStyleLbl="conFgAcc1" presStyleIdx="5" presStyleCnt="6">
        <dgm:presLayoutVars>
          <dgm:bulletEnabled val="1"/>
        </dgm:presLayoutVars>
      </dgm:prSet>
      <dgm:spPr/>
    </dgm:pt>
  </dgm:ptLst>
  <dgm:cxnLst>
    <dgm:cxn modelId="{0B915D04-B257-492D-A970-CA7B4F9301A6}" type="presOf" srcId="{AC82007D-8D38-4029-BE13-25C0BD6AE84C}" destId="{14CF9CCF-C58D-493B-81DD-6142F9EF502F}" srcOrd="1" destOrd="0" presId="urn:microsoft.com/office/officeart/2005/8/layout/list1"/>
    <dgm:cxn modelId="{955EE805-B406-4B94-9E3F-053E493393A4}" type="presOf" srcId="{75D1F3AE-4108-4082-A964-6050C0F47321}" destId="{ED1532EB-4DD4-4915-98BF-821C69220F48}" srcOrd="1" destOrd="0" presId="urn:microsoft.com/office/officeart/2005/8/layout/list1"/>
    <dgm:cxn modelId="{B62E3909-1F12-437B-8A72-8FC6C27261D5}" type="presOf" srcId="{9A3AB513-0E5A-4E38-8309-4EEC89D46C3B}" destId="{1AB9DF1E-64BD-46F0-9EF9-2017E09CD316}" srcOrd="0" destOrd="0" presId="urn:microsoft.com/office/officeart/2005/8/layout/list1"/>
    <dgm:cxn modelId="{B53CBF0C-21E8-427D-843C-EA2C4E525CCB}" type="presOf" srcId="{753C3022-A4A9-4EC0-98D5-3203912EB122}" destId="{72BF5ABA-569B-4DFE-9087-C7BF1569F6EE}" srcOrd="1" destOrd="0" presId="urn:microsoft.com/office/officeart/2005/8/layout/list1"/>
    <dgm:cxn modelId="{809BD90C-DC63-45FC-8482-3F5DA00504CF}" type="presOf" srcId="{AC82007D-8D38-4029-BE13-25C0BD6AE84C}" destId="{7F9D077E-EB86-4312-BBD7-B4E2D7579864}" srcOrd="0" destOrd="0" presId="urn:microsoft.com/office/officeart/2005/8/layout/list1"/>
    <dgm:cxn modelId="{B7265B10-6BA6-4CD5-8777-97F3897799D2}" type="presOf" srcId="{9A3AB513-0E5A-4E38-8309-4EEC89D46C3B}" destId="{7A608107-E781-4737-A8CF-E9497FD1E67B}" srcOrd="1" destOrd="0" presId="urn:microsoft.com/office/officeart/2005/8/layout/list1"/>
    <dgm:cxn modelId="{6559301D-AEBA-4981-873A-F48A267A5EFE}" type="presOf" srcId="{75D1F3AE-4108-4082-A964-6050C0F47321}" destId="{5D49E2BD-22D8-4ACF-8BC6-1BD10EA51369}" srcOrd="0" destOrd="0" presId="urn:microsoft.com/office/officeart/2005/8/layout/list1"/>
    <dgm:cxn modelId="{0D3B5C29-B614-469F-828D-8DBF4A8D42DF}" srcId="{50925F76-B658-4580-8C41-050280C6A239}" destId="{AC82007D-8D38-4029-BE13-25C0BD6AE84C}" srcOrd="3" destOrd="0" parTransId="{4CF00C3E-0106-4892-8660-378417787D02}" sibTransId="{EE6B19A6-643B-4EEF-9EBE-D69B4D87DE7B}"/>
    <dgm:cxn modelId="{A39F9D2C-E664-4649-89E4-E99CFD3EBDA1}" type="presOf" srcId="{4917D674-585E-4A65-B760-F2F3F749A608}" destId="{A7670811-0872-43F4-89C5-EF18D8DF6923}" srcOrd="0" destOrd="0" presId="urn:microsoft.com/office/officeart/2005/8/layout/list1"/>
    <dgm:cxn modelId="{F46D3768-A297-411B-86F2-22B6E5EA1ED6}" type="presOf" srcId="{32CA0F02-FCBF-48DD-9946-5794FC915798}" destId="{33761E1D-9016-4CD8-AFA3-EED0488A8E16}" srcOrd="1" destOrd="0" presId="urn:microsoft.com/office/officeart/2005/8/layout/list1"/>
    <dgm:cxn modelId="{72CB426B-D330-4156-AAD9-B7BC76F6A31A}" srcId="{50925F76-B658-4580-8C41-050280C6A239}" destId="{32CA0F02-FCBF-48DD-9946-5794FC915798}" srcOrd="0" destOrd="0" parTransId="{662808F6-F6A2-48A2-B122-0EA20AD33918}" sibTransId="{9ECE413E-98EB-4009-B592-7EB8164B9383}"/>
    <dgm:cxn modelId="{16B8D571-C560-431C-890D-55B46991F261}" type="presOf" srcId="{753C3022-A4A9-4EC0-98D5-3203912EB122}" destId="{29F5445B-A489-4707-A20A-4B6FBDE11D32}" srcOrd="0" destOrd="0" presId="urn:microsoft.com/office/officeart/2005/8/layout/list1"/>
    <dgm:cxn modelId="{3A117879-91C9-403C-81E6-BD77AB66239E}" type="presOf" srcId="{4917D674-585E-4A65-B760-F2F3F749A608}" destId="{595F016A-B1AB-48EA-A4A9-2BE28A599372}" srcOrd="1" destOrd="0" presId="urn:microsoft.com/office/officeart/2005/8/layout/list1"/>
    <dgm:cxn modelId="{F0BDEA9F-4556-47D1-B89E-30B70275770A}" srcId="{50925F76-B658-4580-8C41-050280C6A239}" destId="{9A3AB513-0E5A-4E38-8309-4EEC89D46C3B}" srcOrd="1" destOrd="0" parTransId="{BE3420FA-616E-43C2-A733-B5C0BB79F463}" sibTransId="{BDF34858-27C5-40AA-BC34-DB18296327D6}"/>
    <dgm:cxn modelId="{05E4C0A4-9FC7-444D-B6E3-DAEDE24C46A5}" srcId="{50925F76-B658-4580-8C41-050280C6A239}" destId="{75D1F3AE-4108-4082-A964-6050C0F47321}" srcOrd="2" destOrd="0" parTransId="{D2BD04A4-B778-4DA1-831A-68971456EAB6}" sibTransId="{0FA36DA3-D142-4975-9E95-98C6CFA593BB}"/>
    <dgm:cxn modelId="{8A4647AA-C987-48F2-91FA-908AD8674446}" srcId="{50925F76-B658-4580-8C41-050280C6A239}" destId="{753C3022-A4A9-4EC0-98D5-3203912EB122}" srcOrd="5" destOrd="0" parTransId="{FAE07512-9601-4A66-9F51-6C996E506D36}" sibTransId="{E37D3ACB-E195-40E2-A059-131F87EA6419}"/>
    <dgm:cxn modelId="{D088DBD1-9E9A-4FFA-A4F0-14598C86B1CE}" type="presOf" srcId="{32CA0F02-FCBF-48DD-9946-5794FC915798}" destId="{DF0FBBC4-280C-4B41-85EE-EA20002F70CE}" srcOrd="0" destOrd="0" presId="urn:microsoft.com/office/officeart/2005/8/layout/list1"/>
    <dgm:cxn modelId="{08DE82D4-2B4F-425C-8F8C-4D9030378BD3}" type="presOf" srcId="{50925F76-B658-4580-8C41-050280C6A239}" destId="{EECBC36A-99F8-41E7-B8ED-C8439C0B3260}" srcOrd="0" destOrd="0" presId="urn:microsoft.com/office/officeart/2005/8/layout/list1"/>
    <dgm:cxn modelId="{F2BC60FB-1AD2-4A0F-809F-25C5ABB88E5E}" srcId="{50925F76-B658-4580-8C41-050280C6A239}" destId="{4917D674-585E-4A65-B760-F2F3F749A608}" srcOrd="4" destOrd="0" parTransId="{32EA6F71-3694-48F7-B07D-A7120A52BA4D}" sibTransId="{05D094C9-58E6-4AA7-BD36-43C4C9A25D64}"/>
    <dgm:cxn modelId="{3E023561-BED6-4077-B5C9-D1506B37F7B5}" type="presParOf" srcId="{EECBC36A-99F8-41E7-B8ED-C8439C0B3260}" destId="{B8D7A6A8-9AA1-4849-B8DA-ACB3F72A8BB3}" srcOrd="0" destOrd="0" presId="urn:microsoft.com/office/officeart/2005/8/layout/list1"/>
    <dgm:cxn modelId="{AAE583A6-5CED-4C27-84A6-9A0CD29A52F2}" type="presParOf" srcId="{B8D7A6A8-9AA1-4849-B8DA-ACB3F72A8BB3}" destId="{DF0FBBC4-280C-4B41-85EE-EA20002F70CE}" srcOrd="0" destOrd="0" presId="urn:microsoft.com/office/officeart/2005/8/layout/list1"/>
    <dgm:cxn modelId="{F659E61D-E9F7-41CE-8B96-17C2F05CDE43}" type="presParOf" srcId="{B8D7A6A8-9AA1-4849-B8DA-ACB3F72A8BB3}" destId="{33761E1D-9016-4CD8-AFA3-EED0488A8E16}" srcOrd="1" destOrd="0" presId="urn:microsoft.com/office/officeart/2005/8/layout/list1"/>
    <dgm:cxn modelId="{35E7F087-D9A1-44E9-8573-54587C20390D}" type="presParOf" srcId="{EECBC36A-99F8-41E7-B8ED-C8439C0B3260}" destId="{CCB23778-DB5B-4DBC-84EC-11293662017D}" srcOrd="1" destOrd="0" presId="urn:microsoft.com/office/officeart/2005/8/layout/list1"/>
    <dgm:cxn modelId="{49AE851F-90AC-4400-9F43-697F473187A7}" type="presParOf" srcId="{EECBC36A-99F8-41E7-B8ED-C8439C0B3260}" destId="{607ED744-DCDD-44D0-93F5-028D89D0415D}" srcOrd="2" destOrd="0" presId="urn:microsoft.com/office/officeart/2005/8/layout/list1"/>
    <dgm:cxn modelId="{C13D82CA-A2D4-4DBF-8FB7-7D2DA300C202}" type="presParOf" srcId="{EECBC36A-99F8-41E7-B8ED-C8439C0B3260}" destId="{E58C0CAF-769F-42A8-886C-0E368159CD8C}" srcOrd="3" destOrd="0" presId="urn:microsoft.com/office/officeart/2005/8/layout/list1"/>
    <dgm:cxn modelId="{C2760E9F-2CB5-4179-AF0D-C2ABBF68D5A6}" type="presParOf" srcId="{EECBC36A-99F8-41E7-B8ED-C8439C0B3260}" destId="{FD84B543-228A-436E-8671-07492E078542}" srcOrd="4" destOrd="0" presId="urn:microsoft.com/office/officeart/2005/8/layout/list1"/>
    <dgm:cxn modelId="{D860C182-DC8F-425C-95B5-9089F5708FDC}" type="presParOf" srcId="{FD84B543-228A-436E-8671-07492E078542}" destId="{1AB9DF1E-64BD-46F0-9EF9-2017E09CD316}" srcOrd="0" destOrd="0" presId="urn:microsoft.com/office/officeart/2005/8/layout/list1"/>
    <dgm:cxn modelId="{86EA903A-F6F0-4FAB-B9FB-4313D53942D4}" type="presParOf" srcId="{FD84B543-228A-436E-8671-07492E078542}" destId="{7A608107-E781-4737-A8CF-E9497FD1E67B}" srcOrd="1" destOrd="0" presId="urn:microsoft.com/office/officeart/2005/8/layout/list1"/>
    <dgm:cxn modelId="{3A6BAF04-C22C-4F77-8961-9BE325FBCD0F}" type="presParOf" srcId="{EECBC36A-99F8-41E7-B8ED-C8439C0B3260}" destId="{B7E5337F-98EB-4A29-B22C-1B335AF79EC7}" srcOrd="5" destOrd="0" presId="urn:microsoft.com/office/officeart/2005/8/layout/list1"/>
    <dgm:cxn modelId="{E97ADA1F-ADC9-488A-8396-FEB8DA97AD64}" type="presParOf" srcId="{EECBC36A-99F8-41E7-B8ED-C8439C0B3260}" destId="{ED35A992-C081-49A8-AF32-5AA338B3C8E9}" srcOrd="6" destOrd="0" presId="urn:microsoft.com/office/officeart/2005/8/layout/list1"/>
    <dgm:cxn modelId="{7E09CF59-D9D1-4800-8761-969156DDBB76}" type="presParOf" srcId="{EECBC36A-99F8-41E7-B8ED-C8439C0B3260}" destId="{EF3285D9-83DE-4B73-A850-19F4FCB3FAB9}" srcOrd="7" destOrd="0" presId="urn:microsoft.com/office/officeart/2005/8/layout/list1"/>
    <dgm:cxn modelId="{128DAB88-535D-4176-8901-E61131F4FE07}" type="presParOf" srcId="{EECBC36A-99F8-41E7-B8ED-C8439C0B3260}" destId="{C8DC536F-5337-47DB-8057-72E21C9A388C}" srcOrd="8" destOrd="0" presId="urn:microsoft.com/office/officeart/2005/8/layout/list1"/>
    <dgm:cxn modelId="{7B0B60E9-6F68-4C58-8D8D-CC5E11B803DB}" type="presParOf" srcId="{C8DC536F-5337-47DB-8057-72E21C9A388C}" destId="{5D49E2BD-22D8-4ACF-8BC6-1BD10EA51369}" srcOrd="0" destOrd="0" presId="urn:microsoft.com/office/officeart/2005/8/layout/list1"/>
    <dgm:cxn modelId="{F1E2C659-34D9-4B64-BA1D-A30980948C31}" type="presParOf" srcId="{C8DC536F-5337-47DB-8057-72E21C9A388C}" destId="{ED1532EB-4DD4-4915-98BF-821C69220F48}" srcOrd="1" destOrd="0" presId="urn:microsoft.com/office/officeart/2005/8/layout/list1"/>
    <dgm:cxn modelId="{A9267340-93F8-4E3A-9239-B955538DA9B4}" type="presParOf" srcId="{EECBC36A-99F8-41E7-B8ED-C8439C0B3260}" destId="{46779708-5663-4ECB-8FEB-B39F04F35BD1}" srcOrd="9" destOrd="0" presId="urn:microsoft.com/office/officeart/2005/8/layout/list1"/>
    <dgm:cxn modelId="{AFF22523-B437-4076-A57C-7A1FD8A9168D}" type="presParOf" srcId="{EECBC36A-99F8-41E7-B8ED-C8439C0B3260}" destId="{5F4F3D9F-CE75-4CD8-B2BF-423819CE01AC}" srcOrd="10" destOrd="0" presId="urn:microsoft.com/office/officeart/2005/8/layout/list1"/>
    <dgm:cxn modelId="{84A8E488-91FA-4750-88D2-0F006D77EF3F}" type="presParOf" srcId="{EECBC36A-99F8-41E7-B8ED-C8439C0B3260}" destId="{86EECA44-D60E-4FF8-A67F-EB603B0EB8BD}" srcOrd="11" destOrd="0" presId="urn:microsoft.com/office/officeart/2005/8/layout/list1"/>
    <dgm:cxn modelId="{0563E0CE-5440-41ED-8B45-801AC57D9263}" type="presParOf" srcId="{EECBC36A-99F8-41E7-B8ED-C8439C0B3260}" destId="{C725D1A8-A6DA-4D20-B14C-79EFE3A86889}" srcOrd="12" destOrd="0" presId="urn:microsoft.com/office/officeart/2005/8/layout/list1"/>
    <dgm:cxn modelId="{33C6CA78-DEF5-4AF0-A675-1760BE65CBE5}" type="presParOf" srcId="{C725D1A8-A6DA-4D20-B14C-79EFE3A86889}" destId="{7F9D077E-EB86-4312-BBD7-B4E2D7579864}" srcOrd="0" destOrd="0" presId="urn:microsoft.com/office/officeart/2005/8/layout/list1"/>
    <dgm:cxn modelId="{E109AE42-DB26-4387-9767-BEDF1FBC0824}" type="presParOf" srcId="{C725D1A8-A6DA-4D20-B14C-79EFE3A86889}" destId="{14CF9CCF-C58D-493B-81DD-6142F9EF502F}" srcOrd="1" destOrd="0" presId="urn:microsoft.com/office/officeart/2005/8/layout/list1"/>
    <dgm:cxn modelId="{8DBCBB22-85E5-4B82-B81E-83B443AA4518}" type="presParOf" srcId="{EECBC36A-99F8-41E7-B8ED-C8439C0B3260}" destId="{969F8AB1-750F-442A-8FB0-573E9F7474B9}" srcOrd="13" destOrd="0" presId="urn:microsoft.com/office/officeart/2005/8/layout/list1"/>
    <dgm:cxn modelId="{97F00E63-A2F6-4F13-8E60-0FAD4C71899F}" type="presParOf" srcId="{EECBC36A-99F8-41E7-B8ED-C8439C0B3260}" destId="{168DAF42-49F0-4D55-A768-96942A13313E}" srcOrd="14" destOrd="0" presId="urn:microsoft.com/office/officeart/2005/8/layout/list1"/>
    <dgm:cxn modelId="{28404ED0-DB95-4F27-8DCE-270B6963820E}" type="presParOf" srcId="{EECBC36A-99F8-41E7-B8ED-C8439C0B3260}" destId="{13E539E1-4CAD-4BAA-AAB2-12D6FD5E0D75}" srcOrd="15" destOrd="0" presId="urn:microsoft.com/office/officeart/2005/8/layout/list1"/>
    <dgm:cxn modelId="{EBB00C7F-E4C0-46E0-A7D2-442A0EEBFC16}" type="presParOf" srcId="{EECBC36A-99F8-41E7-B8ED-C8439C0B3260}" destId="{A304D1C8-DE5C-4A06-B374-FDF304871412}" srcOrd="16" destOrd="0" presId="urn:microsoft.com/office/officeart/2005/8/layout/list1"/>
    <dgm:cxn modelId="{9753D647-5C5A-4479-9719-7D15A6C5B1FB}" type="presParOf" srcId="{A304D1C8-DE5C-4A06-B374-FDF304871412}" destId="{A7670811-0872-43F4-89C5-EF18D8DF6923}" srcOrd="0" destOrd="0" presId="urn:microsoft.com/office/officeart/2005/8/layout/list1"/>
    <dgm:cxn modelId="{7A798E3D-E687-40F5-A85E-562E4B271B45}" type="presParOf" srcId="{A304D1C8-DE5C-4A06-B374-FDF304871412}" destId="{595F016A-B1AB-48EA-A4A9-2BE28A599372}" srcOrd="1" destOrd="0" presId="urn:microsoft.com/office/officeart/2005/8/layout/list1"/>
    <dgm:cxn modelId="{D984B61F-ADD6-4DD9-8668-3A8A79C4C61C}" type="presParOf" srcId="{EECBC36A-99F8-41E7-B8ED-C8439C0B3260}" destId="{E22B1C5B-DE0E-4023-9846-38A1EF119D14}" srcOrd="17" destOrd="0" presId="urn:microsoft.com/office/officeart/2005/8/layout/list1"/>
    <dgm:cxn modelId="{65C190E6-AC0B-47A0-985C-BF8824A5EE60}" type="presParOf" srcId="{EECBC36A-99F8-41E7-B8ED-C8439C0B3260}" destId="{B01CB8FF-47E5-49ED-A85E-5CEC07C334DF}" srcOrd="18" destOrd="0" presId="urn:microsoft.com/office/officeart/2005/8/layout/list1"/>
    <dgm:cxn modelId="{75621AB1-B720-4933-A29C-55324E02A01A}" type="presParOf" srcId="{EECBC36A-99F8-41E7-B8ED-C8439C0B3260}" destId="{C637A3D7-ACA5-4F96-975D-0D177048D7E3}" srcOrd="19" destOrd="0" presId="urn:microsoft.com/office/officeart/2005/8/layout/list1"/>
    <dgm:cxn modelId="{ED8B6993-2C96-4E4F-B073-B300AB94A0D0}" type="presParOf" srcId="{EECBC36A-99F8-41E7-B8ED-C8439C0B3260}" destId="{35660FFD-FE7F-45F7-B140-A4F0874EA74D}" srcOrd="20" destOrd="0" presId="urn:microsoft.com/office/officeart/2005/8/layout/list1"/>
    <dgm:cxn modelId="{907CAC16-D4B9-4E95-8908-5A182F644895}" type="presParOf" srcId="{35660FFD-FE7F-45F7-B140-A4F0874EA74D}" destId="{29F5445B-A489-4707-A20A-4B6FBDE11D32}" srcOrd="0" destOrd="0" presId="urn:microsoft.com/office/officeart/2005/8/layout/list1"/>
    <dgm:cxn modelId="{93AB00C0-ABD3-4283-9F7B-0DBB178C45C3}" type="presParOf" srcId="{35660FFD-FE7F-45F7-B140-A4F0874EA74D}" destId="{72BF5ABA-569B-4DFE-9087-C7BF1569F6EE}" srcOrd="1" destOrd="0" presId="urn:microsoft.com/office/officeart/2005/8/layout/list1"/>
    <dgm:cxn modelId="{4AF08131-386E-4059-AC54-37E4AFA6E1EA}" type="presParOf" srcId="{EECBC36A-99F8-41E7-B8ED-C8439C0B3260}" destId="{D6248C57-E85E-42E0-8121-3342791BC1E3}" srcOrd="21" destOrd="0" presId="urn:microsoft.com/office/officeart/2005/8/layout/list1"/>
    <dgm:cxn modelId="{9CF2AE48-D2A9-4BAB-A088-0EDF8631AB2B}" type="presParOf" srcId="{EECBC36A-99F8-41E7-B8ED-C8439C0B3260}" destId="{A32FADE6-5EC3-4F03-9488-B7512386D231}" srcOrd="22" destOrd="0" presId="urn:microsoft.com/office/officeart/2005/8/layout/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7ED744-DCDD-44D0-93F5-028D89D0415D}">
      <dsp:nvSpPr>
        <dsp:cNvPr id="0" name=""/>
        <dsp:cNvSpPr/>
      </dsp:nvSpPr>
      <dsp:spPr>
        <a:xfrm>
          <a:off x="0" y="308428"/>
          <a:ext cx="7354109" cy="453600"/>
        </a:xfrm>
        <a:prstGeom prst="rect">
          <a:avLst/>
        </a:prstGeom>
        <a:solidFill>
          <a:schemeClr val="lt1">
            <a:alpha val="90000"/>
            <a:hueOff val="0"/>
            <a:satOff val="0"/>
            <a:lumOff val="0"/>
            <a:alphaOff val="0"/>
          </a:schemeClr>
        </a:solidFill>
        <a:ln w="6350" cap="flat" cmpd="sng" algn="ctr">
          <a:solidFill>
            <a:schemeClr val="accent3">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33761E1D-9016-4CD8-AFA3-EED0488A8E16}">
      <dsp:nvSpPr>
        <dsp:cNvPr id="0" name=""/>
        <dsp:cNvSpPr/>
      </dsp:nvSpPr>
      <dsp:spPr>
        <a:xfrm>
          <a:off x="367705" y="42748"/>
          <a:ext cx="5147876" cy="531360"/>
        </a:xfrm>
        <a:prstGeom prst="round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94577" tIns="0" rIns="194577" bIns="0" numCol="1" spcCol="1270" anchor="ctr" anchorCtr="0">
          <a:noAutofit/>
        </a:bodyPr>
        <a:lstStyle/>
        <a:p>
          <a:pPr marL="0" lvl="0" indent="0" algn="l" defTabSz="800100">
            <a:lnSpc>
              <a:spcPct val="90000"/>
            </a:lnSpc>
            <a:spcBef>
              <a:spcPct val="0"/>
            </a:spcBef>
            <a:spcAft>
              <a:spcPct val="35000"/>
            </a:spcAft>
            <a:buNone/>
          </a:pPr>
          <a:r>
            <a:rPr lang="en-US" sz="1800" kern="1200">
              <a:latin typeface="標楷體" panose="03000509000000000000" pitchFamily="65" charset="-120"/>
              <a:ea typeface="標楷體" panose="03000509000000000000" pitchFamily="65" charset="-120"/>
            </a:rPr>
            <a:t>F977 </a:t>
          </a:r>
          <a:r>
            <a:rPr lang="zh-TW" sz="1800" kern="1200">
              <a:latin typeface="標楷體" panose="03000509000000000000" pitchFamily="65" charset="-120"/>
              <a:ea typeface="標楷體" panose="03000509000000000000" pitchFamily="65" charset="-120"/>
            </a:rPr>
            <a:t>智慧型手機程式設計</a:t>
          </a:r>
          <a:endParaRPr lang="en-US" sz="1800" kern="1200">
            <a:latin typeface="標楷體" panose="03000509000000000000" pitchFamily="65" charset="-120"/>
            <a:ea typeface="標楷體" panose="03000509000000000000" pitchFamily="65" charset="-120"/>
          </a:endParaRPr>
        </a:p>
      </dsp:txBody>
      <dsp:txXfrm>
        <a:off x="393644" y="68687"/>
        <a:ext cx="5095998" cy="479482"/>
      </dsp:txXfrm>
    </dsp:sp>
    <dsp:sp modelId="{ED35A992-C081-49A8-AF32-5AA338B3C8E9}">
      <dsp:nvSpPr>
        <dsp:cNvPr id="0" name=""/>
        <dsp:cNvSpPr/>
      </dsp:nvSpPr>
      <dsp:spPr>
        <a:xfrm>
          <a:off x="0" y="1124908"/>
          <a:ext cx="7354109" cy="453600"/>
        </a:xfrm>
        <a:prstGeom prst="rect">
          <a:avLst/>
        </a:prstGeom>
        <a:solidFill>
          <a:schemeClr val="lt1">
            <a:alpha val="90000"/>
            <a:hueOff val="0"/>
            <a:satOff val="0"/>
            <a:lumOff val="0"/>
            <a:alphaOff val="0"/>
          </a:schemeClr>
        </a:solidFill>
        <a:ln w="6350" cap="flat" cmpd="sng" algn="ctr">
          <a:solidFill>
            <a:schemeClr val="accent3">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7A608107-E781-4737-A8CF-E9497FD1E67B}">
      <dsp:nvSpPr>
        <dsp:cNvPr id="0" name=""/>
        <dsp:cNvSpPr/>
      </dsp:nvSpPr>
      <dsp:spPr>
        <a:xfrm>
          <a:off x="367705" y="859228"/>
          <a:ext cx="5147876" cy="531360"/>
        </a:xfrm>
        <a:prstGeom prst="round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94577" tIns="0" rIns="194577" bIns="0" numCol="1" spcCol="1270" anchor="ctr" anchorCtr="0">
          <a:noAutofit/>
        </a:bodyPr>
        <a:lstStyle/>
        <a:p>
          <a:pPr marL="0" lvl="0" indent="0" algn="l" defTabSz="800100">
            <a:lnSpc>
              <a:spcPct val="90000"/>
            </a:lnSpc>
            <a:spcBef>
              <a:spcPct val="0"/>
            </a:spcBef>
            <a:spcAft>
              <a:spcPct val="35000"/>
            </a:spcAft>
            <a:buNone/>
          </a:pPr>
          <a:r>
            <a:rPr lang="en-US" sz="1800" kern="1200" dirty="0">
              <a:latin typeface="標楷體" panose="03000509000000000000" pitchFamily="65" charset="-120"/>
              <a:ea typeface="標楷體" panose="03000509000000000000" pitchFamily="65" charset="-120"/>
            </a:rPr>
            <a:t>J992 </a:t>
          </a:r>
          <a:r>
            <a:rPr lang="zh-TW" sz="1800" kern="1200" dirty="0">
              <a:latin typeface="標楷體" panose="03000509000000000000" pitchFamily="65" charset="-120"/>
              <a:ea typeface="標楷體" panose="03000509000000000000" pitchFamily="65" charset="-120"/>
            </a:rPr>
            <a:t>機器人互動設計</a:t>
          </a:r>
          <a:endParaRPr lang="en-US" sz="1800" kern="1200" dirty="0">
            <a:latin typeface="標楷體" panose="03000509000000000000" pitchFamily="65" charset="-120"/>
            <a:ea typeface="標楷體" panose="03000509000000000000" pitchFamily="65" charset="-120"/>
          </a:endParaRPr>
        </a:p>
      </dsp:txBody>
      <dsp:txXfrm>
        <a:off x="393644" y="885167"/>
        <a:ext cx="5095998" cy="479482"/>
      </dsp:txXfrm>
    </dsp:sp>
    <dsp:sp modelId="{5F4F3D9F-CE75-4CD8-B2BF-423819CE01AC}">
      <dsp:nvSpPr>
        <dsp:cNvPr id="0" name=""/>
        <dsp:cNvSpPr/>
      </dsp:nvSpPr>
      <dsp:spPr>
        <a:xfrm>
          <a:off x="0" y="1941388"/>
          <a:ext cx="7354109" cy="453600"/>
        </a:xfrm>
        <a:prstGeom prst="rect">
          <a:avLst/>
        </a:prstGeom>
        <a:solidFill>
          <a:schemeClr val="lt1">
            <a:alpha val="90000"/>
            <a:hueOff val="0"/>
            <a:satOff val="0"/>
            <a:lumOff val="0"/>
            <a:alphaOff val="0"/>
          </a:schemeClr>
        </a:solidFill>
        <a:ln w="6350" cap="flat" cmpd="sng" algn="ctr">
          <a:solidFill>
            <a:schemeClr val="accent3">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ED1532EB-4DD4-4915-98BF-821C69220F48}">
      <dsp:nvSpPr>
        <dsp:cNvPr id="0" name=""/>
        <dsp:cNvSpPr/>
      </dsp:nvSpPr>
      <dsp:spPr>
        <a:xfrm>
          <a:off x="367705" y="1675708"/>
          <a:ext cx="5147876" cy="531360"/>
        </a:xfrm>
        <a:prstGeom prst="round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94577" tIns="0" rIns="194577" bIns="0" numCol="1" spcCol="1270" anchor="ctr" anchorCtr="0">
          <a:noAutofit/>
        </a:bodyPr>
        <a:lstStyle/>
        <a:p>
          <a:pPr marL="0" lvl="0" indent="0" algn="l" defTabSz="800100">
            <a:lnSpc>
              <a:spcPct val="90000"/>
            </a:lnSpc>
            <a:spcBef>
              <a:spcPct val="0"/>
            </a:spcBef>
            <a:spcAft>
              <a:spcPct val="35000"/>
            </a:spcAft>
            <a:buNone/>
          </a:pPr>
          <a:r>
            <a:rPr lang="en-US" sz="1800" kern="1200" dirty="0">
              <a:latin typeface="標楷體" panose="03000509000000000000" pitchFamily="65" charset="-120"/>
              <a:ea typeface="標楷體" panose="03000509000000000000" pitchFamily="65" charset="-120"/>
            </a:rPr>
            <a:t>H243 </a:t>
          </a:r>
          <a:r>
            <a:rPr lang="zh-TW" sz="1800" kern="1200" dirty="0">
              <a:latin typeface="標楷體" panose="03000509000000000000" pitchFamily="65" charset="-120"/>
              <a:ea typeface="標楷體" panose="03000509000000000000" pitchFamily="65" charset="-120"/>
            </a:rPr>
            <a:t>物聯網系統</a:t>
          </a:r>
          <a:endParaRPr lang="en-US" sz="1800" kern="1200" dirty="0">
            <a:latin typeface="標楷體" panose="03000509000000000000" pitchFamily="65" charset="-120"/>
            <a:ea typeface="標楷體" panose="03000509000000000000" pitchFamily="65" charset="-120"/>
          </a:endParaRPr>
        </a:p>
      </dsp:txBody>
      <dsp:txXfrm>
        <a:off x="393644" y="1701647"/>
        <a:ext cx="5095998" cy="479482"/>
      </dsp:txXfrm>
    </dsp:sp>
    <dsp:sp modelId="{168DAF42-49F0-4D55-A768-96942A13313E}">
      <dsp:nvSpPr>
        <dsp:cNvPr id="0" name=""/>
        <dsp:cNvSpPr/>
      </dsp:nvSpPr>
      <dsp:spPr>
        <a:xfrm>
          <a:off x="0" y="2757869"/>
          <a:ext cx="7354109" cy="453600"/>
        </a:xfrm>
        <a:prstGeom prst="rect">
          <a:avLst/>
        </a:prstGeom>
        <a:solidFill>
          <a:schemeClr val="lt1">
            <a:alpha val="90000"/>
            <a:hueOff val="0"/>
            <a:satOff val="0"/>
            <a:lumOff val="0"/>
            <a:alphaOff val="0"/>
          </a:schemeClr>
        </a:solidFill>
        <a:ln w="6350" cap="flat" cmpd="sng" algn="ctr">
          <a:solidFill>
            <a:schemeClr val="accent3">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14CF9CCF-C58D-493B-81DD-6142F9EF502F}">
      <dsp:nvSpPr>
        <dsp:cNvPr id="0" name=""/>
        <dsp:cNvSpPr/>
      </dsp:nvSpPr>
      <dsp:spPr>
        <a:xfrm>
          <a:off x="367705" y="2492189"/>
          <a:ext cx="5147876" cy="531360"/>
        </a:xfrm>
        <a:prstGeom prst="round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94577" tIns="0" rIns="194577" bIns="0" numCol="1" spcCol="1270" anchor="ctr" anchorCtr="0">
          <a:noAutofit/>
        </a:bodyPr>
        <a:lstStyle/>
        <a:p>
          <a:pPr marL="0" lvl="0" indent="0" algn="l" defTabSz="800100">
            <a:lnSpc>
              <a:spcPct val="90000"/>
            </a:lnSpc>
            <a:spcBef>
              <a:spcPct val="0"/>
            </a:spcBef>
            <a:spcAft>
              <a:spcPct val="35000"/>
            </a:spcAft>
            <a:buNone/>
          </a:pPr>
          <a:r>
            <a:rPr lang="en-US" sz="1800" kern="1200" dirty="0">
              <a:latin typeface="標楷體" panose="03000509000000000000" pitchFamily="65" charset="-120"/>
              <a:ea typeface="標楷體" panose="03000509000000000000" pitchFamily="65" charset="-120"/>
            </a:rPr>
            <a:t>Y308 </a:t>
          </a:r>
          <a:r>
            <a:rPr lang="zh-TW" sz="1800" kern="1200" dirty="0">
              <a:latin typeface="標楷體" panose="03000509000000000000" pitchFamily="65" charset="-120"/>
              <a:ea typeface="標楷體" panose="03000509000000000000" pitchFamily="65" charset="-120"/>
            </a:rPr>
            <a:t>跨域自然</a:t>
          </a:r>
          <a:r>
            <a:rPr lang="en-US" sz="1800" kern="1200" dirty="0">
              <a:latin typeface="標楷體" panose="03000509000000000000" pitchFamily="65" charset="-120"/>
              <a:ea typeface="標楷體" panose="03000509000000000000" pitchFamily="65" charset="-120"/>
            </a:rPr>
            <a:t>︰</a:t>
          </a:r>
          <a:r>
            <a:rPr lang="zh-TW" sz="1800" kern="1200" dirty="0">
              <a:latin typeface="標楷體" panose="03000509000000000000" pitchFamily="65" charset="-120"/>
              <a:ea typeface="標楷體" panose="03000509000000000000" pitchFamily="65" charset="-120"/>
            </a:rPr>
            <a:t>簡易機器人製作</a:t>
          </a:r>
          <a:endParaRPr lang="en-US" sz="1800" kern="1200" dirty="0">
            <a:latin typeface="標楷體" panose="03000509000000000000" pitchFamily="65" charset="-120"/>
            <a:ea typeface="標楷體" panose="03000509000000000000" pitchFamily="65" charset="-120"/>
          </a:endParaRPr>
        </a:p>
      </dsp:txBody>
      <dsp:txXfrm>
        <a:off x="393644" y="2518128"/>
        <a:ext cx="5095998" cy="479482"/>
      </dsp:txXfrm>
    </dsp:sp>
    <dsp:sp modelId="{B01CB8FF-47E5-49ED-A85E-5CEC07C334DF}">
      <dsp:nvSpPr>
        <dsp:cNvPr id="0" name=""/>
        <dsp:cNvSpPr/>
      </dsp:nvSpPr>
      <dsp:spPr>
        <a:xfrm>
          <a:off x="0" y="3574349"/>
          <a:ext cx="7354109" cy="453600"/>
        </a:xfrm>
        <a:prstGeom prst="rect">
          <a:avLst/>
        </a:prstGeom>
        <a:solidFill>
          <a:schemeClr val="lt1">
            <a:alpha val="90000"/>
            <a:hueOff val="0"/>
            <a:satOff val="0"/>
            <a:lumOff val="0"/>
            <a:alphaOff val="0"/>
          </a:schemeClr>
        </a:solidFill>
        <a:ln w="6350" cap="flat" cmpd="sng" algn="ctr">
          <a:solidFill>
            <a:schemeClr val="accent3">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595F016A-B1AB-48EA-A4A9-2BE28A599372}">
      <dsp:nvSpPr>
        <dsp:cNvPr id="0" name=""/>
        <dsp:cNvSpPr/>
      </dsp:nvSpPr>
      <dsp:spPr>
        <a:xfrm>
          <a:off x="367705" y="3308669"/>
          <a:ext cx="5147876" cy="531360"/>
        </a:xfrm>
        <a:prstGeom prst="round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94577" tIns="0" rIns="194577" bIns="0" numCol="1" spcCol="1270" anchor="ctr" anchorCtr="0">
          <a:noAutofit/>
        </a:bodyPr>
        <a:lstStyle/>
        <a:p>
          <a:pPr marL="0" lvl="0" indent="0" algn="l" defTabSz="800100">
            <a:lnSpc>
              <a:spcPct val="90000"/>
            </a:lnSpc>
            <a:spcBef>
              <a:spcPct val="0"/>
            </a:spcBef>
            <a:spcAft>
              <a:spcPct val="35000"/>
            </a:spcAft>
            <a:buNone/>
          </a:pPr>
          <a:r>
            <a:rPr lang="en-US" sz="1800" kern="1200">
              <a:latin typeface="標楷體" panose="03000509000000000000" pitchFamily="65" charset="-120"/>
              <a:ea typeface="標楷體" panose="03000509000000000000" pitchFamily="65" charset="-120"/>
            </a:rPr>
            <a:t>Y307 </a:t>
          </a:r>
          <a:r>
            <a:rPr lang="zh-TW" sz="1800" kern="1200">
              <a:latin typeface="標楷體" panose="03000509000000000000" pitchFamily="65" charset="-120"/>
              <a:ea typeface="標楷體" panose="03000509000000000000" pitchFamily="65" charset="-120"/>
            </a:rPr>
            <a:t>跨域自然</a:t>
          </a:r>
          <a:r>
            <a:rPr lang="en-US" sz="1800" kern="1200">
              <a:latin typeface="標楷體" panose="03000509000000000000" pitchFamily="65" charset="-120"/>
              <a:ea typeface="標楷體" panose="03000509000000000000" pitchFamily="65" charset="-120"/>
            </a:rPr>
            <a:t>︰</a:t>
          </a:r>
          <a:r>
            <a:rPr lang="zh-TW" sz="1800" kern="1200">
              <a:latin typeface="標楷體" panose="03000509000000000000" pitchFamily="65" charset="-120"/>
              <a:ea typeface="標楷體" panose="03000509000000000000" pitchFamily="65" charset="-120"/>
            </a:rPr>
            <a:t>智能機器人概論</a:t>
          </a:r>
          <a:endParaRPr lang="en-US" sz="1800" kern="1200">
            <a:latin typeface="標楷體" panose="03000509000000000000" pitchFamily="65" charset="-120"/>
            <a:ea typeface="標楷體" panose="03000509000000000000" pitchFamily="65" charset="-120"/>
          </a:endParaRPr>
        </a:p>
      </dsp:txBody>
      <dsp:txXfrm>
        <a:off x="393644" y="3334608"/>
        <a:ext cx="5095998" cy="479482"/>
      </dsp:txXfrm>
    </dsp:sp>
    <dsp:sp modelId="{A32FADE6-5EC3-4F03-9488-B7512386D231}">
      <dsp:nvSpPr>
        <dsp:cNvPr id="0" name=""/>
        <dsp:cNvSpPr/>
      </dsp:nvSpPr>
      <dsp:spPr>
        <a:xfrm>
          <a:off x="0" y="4390829"/>
          <a:ext cx="7354109" cy="453600"/>
        </a:xfrm>
        <a:prstGeom prst="rect">
          <a:avLst/>
        </a:prstGeom>
        <a:solidFill>
          <a:schemeClr val="lt1">
            <a:alpha val="90000"/>
            <a:hueOff val="0"/>
            <a:satOff val="0"/>
            <a:lumOff val="0"/>
            <a:alphaOff val="0"/>
          </a:schemeClr>
        </a:solidFill>
        <a:ln w="6350" cap="flat" cmpd="sng" algn="ctr">
          <a:solidFill>
            <a:schemeClr val="accent3">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72BF5ABA-569B-4DFE-9087-C7BF1569F6EE}">
      <dsp:nvSpPr>
        <dsp:cNvPr id="0" name=""/>
        <dsp:cNvSpPr/>
      </dsp:nvSpPr>
      <dsp:spPr>
        <a:xfrm>
          <a:off x="367705" y="4125149"/>
          <a:ext cx="5147876" cy="531360"/>
        </a:xfrm>
        <a:prstGeom prst="round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94577" tIns="0" rIns="194577" bIns="0" numCol="1" spcCol="1270" anchor="ctr" anchorCtr="0">
          <a:noAutofit/>
        </a:bodyPr>
        <a:lstStyle/>
        <a:p>
          <a:pPr marL="0" lvl="0" indent="0" algn="l" defTabSz="800100">
            <a:lnSpc>
              <a:spcPct val="90000"/>
            </a:lnSpc>
            <a:spcBef>
              <a:spcPct val="0"/>
            </a:spcBef>
            <a:spcAft>
              <a:spcPct val="35000"/>
            </a:spcAft>
            <a:buNone/>
          </a:pPr>
          <a:r>
            <a:rPr lang="en-US" sz="1800" kern="1200">
              <a:latin typeface="標楷體" panose="03000509000000000000" pitchFamily="65" charset="-120"/>
              <a:ea typeface="標楷體" panose="03000509000000000000" pitchFamily="65" charset="-120"/>
            </a:rPr>
            <a:t>Y309 </a:t>
          </a:r>
          <a:r>
            <a:rPr lang="zh-TW" sz="1800" kern="1200">
              <a:latin typeface="標楷體" panose="03000509000000000000" pitchFamily="65" charset="-120"/>
              <a:ea typeface="標楷體" panose="03000509000000000000" pitchFamily="65" charset="-120"/>
            </a:rPr>
            <a:t>跨域自然</a:t>
          </a:r>
          <a:r>
            <a:rPr lang="en-US" sz="1800" kern="1200">
              <a:latin typeface="標楷體" panose="03000509000000000000" pitchFamily="65" charset="-120"/>
              <a:ea typeface="標楷體" panose="03000509000000000000" pitchFamily="65" charset="-120"/>
            </a:rPr>
            <a:t>︰</a:t>
          </a:r>
          <a:r>
            <a:rPr lang="zh-TW" sz="1800" kern="1200">
              <a:latin typeface="標楷體" panose="03000509000000000000" pitchFamily="65" charset="-120"/>
              <a:ea typeface="標楷體" panose="03000509000000000000" pitchFamily="65" charset="-120"/>
            </a:rPr>
            <a:t>機器人控制實務</a:t>
          </a:r>
          <a:endParaRPr lang="en-US" sz="1800" kern="1200">
            <a:latin typeface="標楷體" panose="03000509000000000000" pitchFamily="65" charset="-120"/>
            <a:ea typeface="標楷體" panose="03000509000000000000" pitchFamily="65" charset="-120"/>
          </a:endParaRPr>
        </a:p>
      </dsp:txBody>
      <dsp:txXfrm>
        <a:off x="393644" y="4151088"/>
        <a:ext cx="5095998" cy="479482"/>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BC4740B-E6CA-44AD-9163-FD2860963C52}" type="datetimeFigureOut">
              <a:rPr lang="zh-TW" altLang="en-US" smtClean="0"/>
              <a:t>2022/6/14</a:t>
            </a:fld>
            <a:endParaRPr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049ED1B-6FD6-4B32-8905-96BD28F94353}" type="slidenum">
              <a:rPr lang="zh-TW" altLang="en-US" smtClean="0"/>
              <a:t>‹#›</a:t>
            </a:fld>
            <a:endParaRPr lang="zh-TW" altLang="en-US"/>
          </a:p>
        </p:txBody>
      </p:sp>
    </p:spTree>
    <p:extLst>
      <p:ext uri="{BB962C8B-B14F-4D97-AF65-F5344CB8AC3E}">
        <p14:creationId xmlns:p14="http://schemas.microsoft.com/office/powerpoint/2010/main" val="16862689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ltLang="zh-TW" dirty="0"/>
          </a:p>
          <a:p>
            <a:r>
              <a:rPr lang="en-US" altLang="zh-TW" dirty="0"/>
              <a:t>3</a:t>
            </a:r>
            <a:endParaRPr lang="zh-TW" altLang="en-US" dirty="0"/>
          </a:p>
        </p:txBody>
      </p:sp>
      <p:sp>
        <p:nvSpPr>
          <p:cNvPr id="4" name="投影片編號版面配置區 3"/>
          <p:cNvSpPr>
            <a:spLocks noGrp="1"/>
          </p:cNvSpPr>
          <p:nvPr>
            <p:ph type="sldNum" sz="quarter" idx="5"/>
          </p:nvPr>
        </p:nvSpPr>
        <p:spPr/>
        <p:txBody>
          <a:bodyPr/>
          <a:lstStyle/>
          <a:p>
            <a:fld id="{D049ED1B-6FD6-4B32-8905-96BD28F94353}" type="slidenum">
              <a:rPr lang="zh-TW" altLang="en-US" smtClean="0"/>
              <a:t>23</a:t>
            </a:fld>
            <a:endParaRPr lang="zh-TW" altLang="en-US"/>
          </a:p>
        </p:txBody>
      </p:sp>
    </p:spTree>
    <p:extLst>
      <p:ext uri="{BB962C8B-B14F-4D97-AF65-F5344CB8AC3E}">
        <p14:creationId xmlns:p14="http://schemas.microsoft.com/office/powerpoint/2010/main" val="30142087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D049ED1B-6FD6-4B32-8905-96BD28F94353}" type="slidenum">
              <a:rPr lang="zh-TW" altLang="en-US" smtClean="0"/>
              <a:t>27</a:t>
            </a:fld>
            <a:endParaRPr lang="zh-TW" altLang="en-US"/>
          </a:p>
        </p:txBody>
      </p:sp>
    </p:spTree>
    <p:extLst>
      <p:ext uri="{BB962C8B-B14F-4D97-AF65-F5344CB8AC3E}">
        <p14:creationId xmlns:p14="http://schemas.microsoft.com/office/powerpoint/2010/main" val="28540093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1AFA79B-008C-4C96-80E4-A187E38B2D32}"/>
              </a:ext>
            </a:extLst>
          </p:cNvPr>
          <p:cNvSpPr>
            <a:spLocks noGrp="1"/>
          </p:cNvSpPr>
          <p:nvPr>
            <p:ph type="ctrTitle"/>
          </p:nvPr>
        </p:nvSpPr>
        <p:spPr>
          <a:xfrm>
            <a:off x="1524000" y="1122363"/>
            <a:ext cx="9144000" cy="2387600"/>
          </a:xfrm>
        </p:spPr>
        <p:txBody>
          <a:bodyPr anchor="b"/>
          <a:lstStyle>
            <a:lvl1pPr algn="ctr">
              <a:defRPr sz="6000"/>
            </a:lvl1pPr>
          </a:lstStyle>
          <a:p>
            <a:r>
              <a:rPr lang="zh-TW" altLang="en-US"/>
              <a:t>按一下以編輯母片標題樣式</a:t>
            </a:r>
          </a:p>
        </p:txBody>
      </p:sp>
      <p:sp>
        <p:nvSpPr>
          <p:cNvPr id="3" name="副標題 2">
            <a:extLst>
              <a:ext uri="{FF2B5EF4-FFF2-40B4-BE49-F238E27FC236}">
                <a16:creationId xmlns:a16="http://schemas.microsoft.com/office/drawing/2014/main" id="{BB3AD495-6EA4-4E4A-9E88-5AD3497136B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p>
        </p:txBody>
      </p:sp>
      <p:sp>
        <p:nvSpPr>
          <p:cNvPr id="4" name="日期版面配置區 3">
            <a:extLst>
              <a:ext uri="{FF2B5EF4-FFF2-40B4-BE49-F238E27FC236}">
                <a16:creationId xmlns:a16="http://schemas.microsoft.com/office/drawing/2014/main" id="{8F0CBBBB-B25B-4B64-9799-D0BFD530E5D6}"/>
              </a:ext>
            </a:extLst>
          </p:cNvPr>
          <p:cNvSpPr>
            <a:spLocks noGrp="1"/>
          </p:cNvSpPr>
          <p:nvPr>
            <p:ph type="dt" sz="half" idx="10"/>
          </p:nvPr>
        </p:nvSpPr>
        <p:spPr/>
        <p:txBody>
          <a:bodyPr/>
          <a:lstStyle/>
          <a:p>
            <a:fld id="{6830A39C-44D6-47A9-AB13-CF08A7D5D8A0}" type="datetimeFigureOut">
              <a:rPr lang="zh-TW" altLang="en-US" smtClean="0"/>
              <a:t>2022/6/14</a:t>
            </a:fld>
            <a:endParaRPr lang="zh-TW" altLang="en-US"/>
          </a:p>
        </p:txBody>
      </p:sp>
      <p:sp>
        <p:nvSpPr>
          <p:cNvPr id="5" name="頁尾版面配置區 4">
            <a:extLst>
              <a:ext uri="{FF2B5EF4-FFF2-40B4-BE49-F238E27FC236}">
                <a16:creationId xmlns:a16="http://schemas.microsoft.com/office/drawing/2014/main" id="{6448CADA-5702-43AC-AD3F-9EDA93AA1E6B}"/>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18117D42-5C8B-4CFB-A1A3-ECF79A42F28F}"/>
              </a:ext>
            </a:extLst>
          </p:cNvPr>
          <p:cNvSpPr>
            <a:spLocks noGrp="1"/>
          </p:cNvSpPr>
          <p:nvPr>
            <p:ph type="sldNum" sz="quarter" idx="12"/>
          </p:nvPr>
        </p:nvSpPr>
        <p:spPr/>
        <p:txBody>
          <a:bodyPr/>
          <a:lstStyle/>
          <a:p>
            <a:fld id="{93AF7025-0D4D-44D8-9461-610D4B5AC808}" type="slidenum">
              <a:rPr lang="zh-TW" altLang="en-US" smtClean="0"/>
              <a:t>‹#›</a:t>
            </a:fld>
            <a:endParaRPr lang="zh-TW" altLang="en-US"/>
          </a:p>
        </p:txBody>
      </p:sp>
    </p:spTree>
    <p:extLst>
      <p:ext uri="{BB962C8B-B14F-4D97-AF65-F5344CB8AC3E}">
        <p14:creationId xmlns:p14="http://schemas.microsoft.com/office/powerpoint/2010/main" val="21389660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15D4A40-6A28-4F1C-AA3C-1AFEACF7923B}"/>
              </a:ext>
            </a:extLst>
          </p:cNvPr>
          <p:cNvSpPr>
            <a:spLocks noGrp="1"/>
          </p:cNvSpPr>
          <p:nvPr>
            <p:ph type="title"/>
          </p:nvPr>
        </p:nvSpPr>
        <p:spPr/>
        <p:txBody>
          <a:bodyPr/>
          <a:lstStyle/>
          <a:p>
            <a:r>
              <a:rPr lang="zh-TW" altLang="en-US"/>
              <a:t>按一下以編輯母片標題樣式</a:t>
            </a:r>
          </a:p>
        </p:txBody>
      </p:sp>
      <p:sp>
        <p:nvSpPr>
          <p:cNvPr id="3" name="直排文字版面配置區 2">
            <a:extLst>
              <a:ext uri="{FF2B5EF4-FFF2-40B4-BE49-F238E27FC236}">
                <a16:creationId xmlns:a16="http://schemas.microsoft.com/office/drawing/2014/main" id="{34D6C9A3-8AF7-4CDB-B4A1-BB0887A24EFE}"/>
              </a:ext>
            </a:extLst>
          </p:cNvPr>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77F440B8-21B2-42BA-A679-8B3C77779F1C}"/>
              </a:ext>
            </a:extLst>
          </p:cNvPr>
          <p:cNvSpPr>
            <a:spLocks noGrp="1"/>
          </p:cNvSpPr>
          <p:nvPr>
            <p:ph type="dt" sz="half" idx="10"/>
          </p:nvPr>
        </p:nvSpPr>
        <p:spPr/>
        <p:txBody>
          <a:bodyPr/>
          <a:lstStyle/>
          <a:p>
            <a:fld id="{6830A39C-44D6-47A9-AB13-CF08A7D5D8A0}" type="datetimeFigureOut">
              <a:rPr lang="zh-TW" altLang="en-US" smtClean="0"/>
              <a:t>2022/6/14</a:t>
            </a:fld>
            <a:endParaRPr lang="zh-TW" altLang="en-US"/>
          </a:p>
        </p:txBody>
      </p:sp>
      <p:sp>
        <p:nvSpPr>
          <p:cNvPr id="5" name="頁尾版面配置區 4">
            <a:extLst>
              <a:ext uri="{FF2B5EF4-FFF2-40B4-BE49-F238E27FC236}">
                <a16:creationId xmlns:a16="http://schemas.microsoft.com/office/drawing/2014/main" id="{8F19F685-B8DA-4125-A0EF-022B231B735D}"/>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2DDB3771-C8C5-4B75-B102-C2CFC0DF74D6}"/>
              </a:ext>
            </a:extLst>
          </p:cNvPr>
          <p:cNvSpPr>
            <a:spLocks noGrp="1"/>
          </p:cNvSpPr>
          <p:nvPr>
            <p:ph type="sldNum" sz="quarter" idx="12"/>
          </p:nvPr>
        </p:nvSpPr>
        <p:spPr/>
        <p:txBody>
          <a:bodyPr/>
          <a:lstStyle/>
          <a:p>
            <a:fld id="{93AF7025-0D4D-44D8-9461-610D4B5AC808}" type="slidenum">
              <a:rPr lang="zh-TW" altLang="en-US" smtClean="0"/>
              <a:t>‹#›</a:t>
            </a:fld>
            <a:endParaRPr lang="zh-TW" altLang="en-US"/>
          </a:p>
        </p:txBody>
      </p:sp>
    </p:spTree>
    <p:extLst>
      <p:ext uri="{BB962C8B-B14F-4D97-AF65-F5344CB8AC3E}">
        <p14:creationId xmlns:p14="http://schemas.microsoft.com/office/powerpoint/2010/main" val="26682541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2BE60E57-25B2-4176-BE4F-33D821A51C2A}"/>
              </a:ext>
            </a:extLst>
          </p:cNvPr>
          <p:cNvSpPr>
            <a:spLocks noGrp="1"/>
          </p:cNvSpPr>
          <p:nvPr>
            <p:ph type="title" orient="vert"/>
          </p:nvPr>
        </p:nvSpPr>
        <p:spPr>
          <a:xfrm>
            <a:off x="8724900" y="365125"/>
            <a:ext cx="2628900" cy="5811838"/>
          </a:xfrm>
        </p:spPr>
        <p:txBody>
          <a:bodyPr vert="eaVert"/>
          <a:lstStyle/>
          <a:p>
            <a:r>
              <a:rPr lang="zh-TW" altLang="en-US"/>
              <a:t>按一下以編輯母片標題樣式</a:t>
            </a:r>
          </a:p>
        </p:txBody>
      </p:sp>
      <p:sp>
        <p:nvSpPr>
          <p:cNvPr id="3" name="直排文字版面配置區 2">
            <a:extLst>
              <a:ext uri="{FF2B5EF4-FFF2-40B4-BE49-F238E27FC236}">
                <a16:creationId xmlns:a16="http://schemas.microsoft.com/office/drawing/2014/main" id="{A29B7672-B944-47B8-AC96-64DBE14596E1}"/>
              </a:ext>
            </a:extLst>
          </p:cNvPr>
          <p:cNvSpPr>
            <a:spLocks noGrp="1"/>
          </p:cNvSpPr>
          <p:nvPr>
            <p:ph type="body" orient="vert" idx="1"/>
          </p:nvPr>
        </p:nvSpPr>
        <p:spPr>
          <a:xfrm>
            <a:off x="838200" y="365125"/>
            <a:ext cx="7734300" cy="5811838"/>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6F0EB6C4-F55E-48B4-A3C2-5B2F1EBA8B49}"/>
              </a:ext>
            </a:extLst>
          </p:cNvPr>
          <p:cNvSpPr>
            <a:spLocks noGrp="1"/>
          </p:cNvSpPr>
          <p:nvPr>
            <p:ph type="dt" sz="half" idx="10"/>
          </p:nvPr>
        </p:nvSpPr>
        <p:spPr/>
        <p:txBody>
          <a:bodyPr/>
          <a:lstStyle/>
          <a:p>
            <a:fld id="{6830A39C-44D6-47A9-AB13-CF08A7D5D8A0}" type="datetimeFigureOut">
              <a:rPr lang="zh-TW" altLang="en-US" smtClean="0"/>
              <a:t>2022/6/14</a:t>
            </a:fld>
            <a:endParaRPr lang="zh-TW" altLang="en-US"/>
          </a:p>
        </p:txBody>
      </p:sp>
      <p:sp>
        <p:nvSpPr>
          <p:cNvPr id="5" name="頁尾版面配置區 4">
            <a:extLst>
              <a:ext uri="{FF2B5EF4-FFF2-40B4-BE49-F238E27FC236}">
                <a16:creationId xmlns:a16="http://schemas.microsoft.com/office/drawing/2014/main" id="{4F621567-73C3-4730-93CA-C16EEAFB3866}"/>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3406300D-E236-4400-AE76-CEC5CD19D73F}"/>
              </a:ext>
            </a:extLst>
          </p:cNvPr>
          <p:cNvSpPr>
            <a:spLocks noGrp="1"/>
          </p:cNvSpPr>
          <p:nvPr>
            <p:ph type="sldNum" sz="quarter" idx="12"/>
          </p:nvPr>
        </p:nvSpPr>
        <p:spPr/>
        <p:txBody>
          <a:bodyPr/>
          <a:lstStyle/>
          <a:p>
            <a:fld id="{93AF7025-0D4D-44D8-9461-610D4B5AC808}" type="slidenum">
              <a:rPr lang="zh-TW" altLang="en-US" smtClean="0"/>
              <a:t>‹#›</a:t>
            </a:fld>
            <a:endParaRPr lang="zh-TW" altLang="en-US"/>
          </a:p>
        </p:txBody>
      </p:sp>
    </p:spTree>
    <p:extLst>
      <p:ext uri="{BB962C8B-B14F-4D97-AF65-F5344CB8AC3E}">
        <p14:creationId xmlns:p14="http://schemas.microsoft.com/office/powerpoint/2010/main" val="8721144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標題投影片">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zh-TW" altLang="en-US"/>
              <a:t>按一下以編輯母片標題樣式</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TW" altLang="en-US"/>
              <a:t>按一下以編輯母片子標題樣式</a:t>
            </a:r>
            <a:endParaRPr lang="en-US" dirty="0"/>
          </a:p>
        </p:txBody>
      </p:sp>
      <p:sp>
        <p:nvSpPr>
          <p:cNvPr id="4" name="Date Placeholder 3"/>
          <p:cNvSpPr>
            <a:spLocks noGrp="1"/>
          </p:cNvSpPr>
          <p:nvPr>
            <p:ph type="dt" sz="half" idx="10"/>
          </p:nvPr>
        </p:nvSpPr>
        <p:spPr>
          <a:xfrm>
            <a:off x="7983232" y="5037663"/>
            <a:ext cx="897467" cy="279400"/>
          </a:xfrm>
        </p:spPr>
        <p:txBody>
          <a:bodyPr/>
          <a:lstStyle/>
          <a:p>
            <a:fld id="{6830A39C-44D6-47A9-AB13-CF08A7D5D8A0}" type="datetimeFigureOut">
              <a:rPr lang="zh-TW" altLang="en-US" smtClean="0"/>
              <a:t>2022/6/14</a:t>
            </a:fld>
            <a:endParaRPr lang="zh-TW" altLang="en-US"/>
          </a:p>
        </p:txBody>
      </p:sp>
      <p:sp>
        <p:nvSpPr>
          <p:cNvPr id="5" name="Footer Placeholder 4"/>
          <p:cNvSpPr>
            <a:spLocks noGrp="1"/>
          </p:cNvSpPr>
          <p:nvPr>
            <p:ph type="ftr" sz="quarter" idx="11"/>
          </p:nvPr>
        </p:nvSpPr>
        <p:spPr>
          <a:xfrm>
            <a:off x="2692397" y="5037663"/>
            <a:ext cx="5214635" cy="279400"/>
          </a:xfrm>
        </p:spPr>
        <p:txBody>
          <a:bodyPr/>
          <a:lstStyle/>
          <a:p>
            <a:endParaRPr lang="zh-TW" altLang="en-US"/>
          </a:p>
        </p:txBody>
      </p:sp>
      <p:sp>
        <p:nvSpPr>
          <p:cNvPr id="6" name="Slide Number Placeholder 5"/>
          <p:cNvSpPr>
            <a:spLocks noGrp="1"/>
          </p:cNvSpPr>
          <p:nvPr>
            <p:ph type="sldNum" sz="quarter" idx="12"/>
          </p:nvPr>
        </p:nvSpPr>
        <p:spPr>
          <a:xfrm>
            <a:off x="8956900" y="5037663"/>
            <a:ext cx="551167" cy="279400"/>
          </a:xfrm>
        </p:spPr>
        <p:txBody>
          <a:bodyPr/>
          <a:lstStyle/>
          <a:p>
            <a:fld id="{93AF7025-0D4D-44D8-9461-610D4B5AC808}" type="slidenum">
              <a:rPr lang="zh-TW" altLang="en-US" smtClean="0"/>
              <a:t>‹#›</a:t>
            </a:fld>
            <a:endParaRPr lang="zh-TW" altLang="en-US"/>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4666138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6830A39C-44D6-47A9-AB13-CF08A7D5D8A0}" type="datetimeFigureOut">
              <a:rPr lang="zh-TW" altLang="en-US" smtClean="0"/>
              <a:t>2022/6/14</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93AF7025-0D4D-44D8-9461-610D4B5AC808}" type="slidenum">
              <a:rPr lang="zh-TW" altLang="en-US" smtClean="0"/>
              <a:t>‹#›</a:t>
            </a:fld>
            <a:endParaRPr lang="zh-TW" altLang="en-US"/>
          </a:p>
        </p:txBody>
      </p:sp>
    </p:spTree>
    <p:extLst>
      <p:ext uri="{BB962C8B-B14F-4D97-AF65-F5344CB8AC3E}">
        <p14:creationId xmlns:p14="http://schemas.microsoft.com/office/powerpoint/2010/main" val="384903618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zh-TW" altLang="en-US"/>
              <a:t>按一下以編輯母片標題樣式</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按一下以編輯母片文字樣式</a:t>
            </a:r>
          </a:p>
        </p:txBody>
      </p:sp>
      <p:sp>
        <p:nvSpPr>
          <p:cNvPr id="4" name="Date Placeholder 3"/>
          <p:cNvSpPr>
            <a:spLocks noGrp="1"/>
          </p:cNvSpPr>
          <p:nvPr>
            <p:ph type="dt" sz="half" idx="10"/>
          </p:nvPr>
        </p:nvSpPr>
        <p:spPr/>
        <p:txBody>
          <a:bodyPr/>
          <a:lstStyle/>
          <a:p>
            <a:fld id="{6830A39C-44D6-47A9-AB13-CF08A7D5D8A0}" type="datetimeFigureOut">
              <a:rPr lang="zh-TW" altLang="en-US" smtClean="0"/>
              <a:t>2022/6/14</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93AF7025-0D4D-44D8-9461-610D4B5AC808}" type="slidenum">
              <a:rPr lang="zh-TW" altLang="en-US" smtClean="0"/>
              <a:t>‹#›</a:t>
            </a:fld>
            <a:endParaRPr lang="zh-TW" altLang="en-US"/>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3346491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Date Placeholder 4"/>
          <p:cNvSpPr>
            <a:spLocks noGrp="1"/>
          </p:cNvSpPr>
          <p:nvPr>
            <p:ph type="dt" sz="half" idx="10"/>
          </p:nvPr>
        </p:nvSpPr>
        <p:spPr/>
        <p:txBody>
          <a:bodyPr/>
          <a:lstStyle/>
          <a:p>
            <a:fld id="{6830A39C-44D6-47A9-AB13-CF08A7D5D8A0}" type="datetimeFigureOut">
              <a:rPr lang="zh-TW" altLang="en-US" smtClean="0"/>
              <a:t>2022/6/14</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93AF7025-0D4D-44D8-9461-610D4B5AC808}" type="slidenum">
              <a:rPr lang="zh-TW" altLang="en-US" smtClean="0"/>
              <a:t>‹#›</a:t>
            </a:fld>
            <a:endParaRPr lang="zh-TW" altLang="en-US"/>
          </a:p>
        </p:txBody>
      </p:sp>
    </p:spTree>
    <p:extLst>
      <p:ext uri="{BB962C8B-B14F-4D97-AF65-F5344CB8AC3E}">
        <p14:creationId xmlns:p14="http://schemas.microsoft.com/office/powerpoint/2010/main" val="142167479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TW" altLang="en-US"/>
              <a:t>按一下以編輯母片標題樣式</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7" name="Date Placeholder 6"/>
          <p:cNvSpPr>
            <a:spLocks noGrp="1"/>
          </p:cNvSpPr>
          <p:nvPr>
            <p:ph type="dt" sz="half" idx="10"/>
          </p:nvPr>
        </p:nvSpPr>
        <p:spPr/>
        <p:txBody>
          <a:bodyPr/>
          <a:lstStyle/>
          <a:p>
            <a:fld id="{6830A39C-44D6-47A9-AB13-CF08A7D5D8A0}" type="datetimeFigureOut">
              <a:rPr lang="zh-TW" altLang="en-US" smtClean="0"/>
              <a:t>2022/6/14</a:t>
            </a:fld>
            <a:endParaRPr lang="zh-TW" altLang="en-US"/>
          </a:p>
        </p:txBody>
      </p:sp>
      <p:sp>
        <p:nvSpPr>
          <p:cNvPr id="8" name="Footer Placeholder 7"/>
          <p:cNvSpPr>
            <a:spLocks noGrp="1"/>
          </p:cNvSpPr>
          <p:nvPr>
            <p:ph type="ftr" sz="quarter" idx="11"/>
          </p:nvPr>
        </p:nvSpPr>
        <p:spPr/>
        <p:txBody>
          <a:bodyPr/>
          <a:lstStyle/>
          <a:p>
            <a:endParaRPr lang="zh-TW" altLang="en-US"/>
          </a:p>
        </p:txBody>
      </p:sp>
      <p:sp>
        <p:nvSpPr>
          <p:cNvPr id="9" name="Slide Number Placeholder 8"/>
          <p:cNvSpPr>
            <a:spLocks noGrp="1"/>
          </p:cNvSpPr>
          <p:nvPr>
            <p:ph type="sldNum" sz="quarter" idx="12"/>
          </p:nvPr>
        </p:nvSpPr>
        <p:spPr/>
        <p:txBody>
          <a:bodyPr/>
          <a:lstStyle/>
          <a:p>
            <a:fld id="{93AF7025-0D4D-44D8-9461-610D4B5AC808}" type="slidenum">
              <a:rPr lang="zh-TW" altLang="en-US" smtClean="0"/>
              <a:t>‹#›</a:t>
            </a:fld>
            <a:endParaRPr lang="zh-TW" altLang="en-US"/>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7434390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Date Placeholder 2"/>
          <p:cNvSpPr>
            <a:spLocks noGrp="1"/>
          </p:cNvSpPr>
          <p:nvPr>
            <p:ph type="dt" sz="half" idx="10"/>
          </p:nvPr>
        </p:nvSpPr>
        <p:spPr/>
        <p:txBody>
          <a:bodyPr/>
          <a:lstStyle/>
          <a:p>
            <a:fld id="{6830A39C-44D6-47A9-AB13-CF08A7D5D8A0}" type="datetimeFigureOut">
              <a:rPr lang="zh-TW" altLang="en-US" smtClean="0"/>
              <a:t>2022/6/14</a:t>
            </a:fld>
            <a:endParaRPr lang="zh-TW" altLang="en-US"/>
          </a:p>
        </p:txBody>
      </p:sp>
      <p:sp>
        <p:nvSpPr>
          <p:cNvPr id="4" name="Footer Placeholder 3"/>
          <p:cNvSpPr>
            <a:spLocks noGrp="1"/>
          </p:cNvSpPr>
          <p:nvPr>
            <p:ph type="ftr" sz="quarter" idx="11"/>
          </p:nvPr>
        </p:nvSpPr>
        <p:spPr/>
        <p:txBody>
          <a:bodyPr/>
          <a:lstStyle/>
          <a:p>
            <a:endParaRPr lang="zh-TW" altLang="en-US"/>
          </a:p>
        </p:txBody>
      </p:sp>
      <p:sp>
        <p:nvSpPr>
          <p:cNvPr id="5" name="Slide Number Placeholder 4"/>
          <p:cNvSpPr>
            <a:spLocks noGrp="1"/>
          </p:cNvSpPr>
          <p:nvPr>
            <p:ph type="sldNum" sz="quarter" idx="12"/>
          </p:nvPr>
        </p:nvSpPr>
        <p:spPr/>
        <p:txBody>
          <a:bodyPr/>
          <a:lstStyle/>
          <a:p>
            <a:fld id="{93AF7025-0D4D-44D8-9461-610D4B5AC808}" type="slidenum">
              <a:rPr lang="zh-TW" altLang="en-US" smtClean="0"/>
              <a:t>‹#›</a:t>
            </a:fld>
            <a:endParaRPr lang="zh-TW" alt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3620618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830A39C-44D6-47A9-AB13-CF08A7D5D8A0}" type="datetimeFigureOut">
              <a:rPr lang="zh-TW" altLang="en-US" smtClean="0"/>
              <a:t>2022/6/14</a:t>
            </a:fld>
            <a:endParaRPr lang="zh-TW" altLang="en-US"/>
          </a:p>
        </p:txBody>
      </p:sp>
      <p:sp>
        <p:nvSpPr>
          <p:cNvPr id="3" name="Footer Placeholder 2"/>
          <p:cNvSpPr>
            <a:spLocks noGrp="1"/>
          </p:cNvSpPr>
          <p:nvPr>
            <p:ph type="ftr" sz="quarter" idx="11"/>
          </p:nvPr>
        </p:nvSpPr>
        <p:spPr/>
        <p:txBody>
          <a:bodyPr/>
          <a:lstStyle/>
          <a:p>
            <a:endParaRPr lang="zh-TW" altLang="en-US"/>
          </a:p>
        </p:txBody>
      </p:sp>
      <p:sp>
        <p:nvSpPr>
          <p:cNvPr id="4" name="Slide Number Placeholder 3"/>
          <p:cNvSpPr>
            <a:spLocks noGrp="1"/>
          </p:cNvSpPr>
          <p:nvPr>
            <p:ph type="sldNum" sz="quarter" idx="12"/>
          </p:nvPr>
        </p:nvSpPr>
        <p:spPr/>
        <p:txBody>
          <a:bodyPr/>
          <a:lstStyle/>
          <a:p>
            <a:fld id="{93AF7025-0D4D-44D8-9461-610D4B5AC808}" type="slidenum">
              <a:rPr lang="zh-TW" altLang="en-US" smtClean="0"/>
              <a:t>‹#›</a:t>
            </a:fld>
            <a:endParaRPr lang="zh-TW" altLang="en-US"/>
          </a:p>
        </p:txBody>
      </p:sp>
    </p:spTree>
    <p:extLst>
      <p:ext uri="{BB962C8B-B14F-4D97-AF65-F5344CB8AC3E}">
        <p14:creationId xmlns:p14="http://schemas.microsoft.com/office/powerpoint/2010/main" val="362706569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zh-TW" altLang="en-US"/>
              <a:t>按一下以編輯母片標題樣式</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Date Placeholder 4"/>
          <p:cNvSpPr>
            <a:spLocks noGrp="1"/>
          </p:cNvSpPr>
          <p:nvPr>
            <p:ph type="dt" sz="half" idx="10"/>
          </p:nvPr>
        </p:nvSpPr>
        <p:spPr/>
        <p:txBody>
          <a:bodyPr/>
          <a:lstStyle/>
          <a:p>
            <a:fld id="{6830A39C-44D6-47A9-AB13-CF08A7D5D8A0}" type="datetimeFigureOut">
              <a:rPr lang="zh-TW" altLang="en-US" smtClean="0"/>
              <a:t>2022/6/14</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93AF7025-0D4D-44D8-9461-610D4B5AC808}" type="slidenum">
              <a:rPr lang="zh-TW" altLang="en-US" smtClean="0"/>
              <a:t>‹#›</a:t>
            </a:fld>
            <a:endParaRPr lang="zh-TW" altLang="en-US"/>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359407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38AE32E-45A2-432B-975A-74D486B4B139}"/>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03390B9C-644F-4E9E-8FCC-D980A9AC4355}"/>
              </a:ext>
            </a:extLst>
          </p:cNvPr>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F59F7C30-4AD8-478B-B018-78AE7726CCAB}"/>
              </a:ext>
            </a:extLst>
          </p:cNvPr>
          <p:cNvSpPr>
            <a:spLocks noGrp="1"/>
          </p:cNvSpPr>
          <p:nvPr>
            <p:ph type="dt" sz="half" idx="10"/>
          </p:nvPr>
        </p:nvSpPr>
        <p:spPr/>
        <p:txBody>
          <a:bodyPr/>
          <a:lstStyle/>
          <a:p>
            <a:fld id="{6830A39C-44D6-47A9-AB13-CF08A7D5D8A0}" type="datetimeFigureOut">
              <a:rPr lang="zh-TW" altLang="en-US" smtClean="0"/>
              <a:t>2022/6/14</a:t>
            </a:fld>
            <a:endParaRPr lang="zh-TW" altLang="en-US"/>
          </a:p>
        </p:txBody>
      </p:sp>
      <p:sp>
        <p:nvSpPr>
          <p:cNvPr id="5" name="頁尾版面配置區 4">
            <a:extLst>
              <a:ext uri="{FF2B5EF4-FFF2-40B4-BE49-F238E27FC236}">
                <a16:creationId xmlns:a16="http://schemas.microsoft.com/office/drawing/2014/main" id="{DB815D2C-DEDB-4079-AD46-59F5E576CCD2}"/>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D87A02A7-AD8E-4697-9622-D30586C4497E}"/>
              </a:ext>
            </a:extLst>
          </p:cNvPr>
          <p:cNvSpPr>
            <a:spLocks noGrp="1"/>
          </p:cNvSpPr>
          <p:nvPr>
            <p:ph type="sldNum" sz="quarter" idx="12"/>
          </p:nvPr>
        </p:nvSpPr>
        <p:spPr/>
        <p:txBody>
          <a:bodyPr/>
          <a:lstStyle/>
          <a:p>
            <a:fld id="{93AF7025-0D4D-44D8-9461-610D4B5AC808}" type="slidenum">
              <a:rPr lang="zh-TW" altLang="en-US" smtClean="0"/>
              <a:t>‹#›</a:t>
            </a:fld>
            <a:endParaRPr lang="zh-TW" altLang="en-US"/>
          </a:p>
        </p:txBody>
      </p:sp>
    </p:spTree>
    <p:extLst>
      <p:ext uri="{BB962C8B-B14F-4D97-AF65-F5344CB8AC3E}">
        <p14:creationId xmlns:p14="http://schemas.microsoft.com/office/powerpoint/2010/main" val="24355911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zh-TW" altLang="en-US"/>
              <a:t>按一下以編輯母片標題樣式</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TW" altLang="en-US"/>
              <a:t>按一下圖示以新增圖片</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Date Placeholder 4"/>
          <p:cNvSpPr>
            <a:spLocks noGrp="1"/>
          </p:cNvSpPr>
          <p:nvPr>
            <p:ph type="dt" sz="half" idx="10"/>
          </p:nvPr>
        </p:nvSpPr>
        <p:spPr/>
        <p:txBody>
          <a:bodyPr/>
          <a:lstStyle/>
          <a:p>
            <a:fld id="{6830A39C-44D6-47A9-AB13-CF08A7D5D8A0}" type="datetimeFigureOut">
              <a:rPr lang="zh-TW" altLang="en-US" smtClean="0"/>
              <a:t>2022/6/14</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93AF7025-0D4D-44D8-9461-610D4B5AC808}" type="slidenum">
              <a:rPr lang="zh-TW" altLang="en-US" smtClean="0"/>
              <a:t>‹#›</a:t>
            </a:fld>
            <a:endParaRPr lang="zh-TW" altLang="en-US"/>
          </a:p>
        </p:txBody>
      </p:sp>
    </p:spTree>
    <p:extLst>
      <p:ext uri="{BB962C8B-B14F-4D97-AF65-F5344CB8AC3E}">
        <p14:creationId xmlns:p14="http://schemas.microsoft.com/office/powerpoint/2010/main" val="388809966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全景圖片 (含輔助字幕)">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zh-TW" altLang="en-US"/>
              <a:t>按一下以編輯母片標題樣式</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TW" altLang="en-US"/>
              <a:t>按一下圖示以新增圖片</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Date Placeholder 4"/>
          <p:cNvSpPr>
            <a:spLocks noGrp="1"/>
          </p:cNvSpPr>
          <p:nvPr>
            <p:ph type="dt" sz="half" idx="10"/>
          </p:nvPr>
        </p:nvSpPr>
        <p:spPr/>
        <p:txBody>
          <a:bodyPr/>
          <a:lstStyle/>
          <a:p>
            <a:fld id="{6830A39C-44D6-47A9-AB13-CF08A7D5D8A0}" type="datetimeFigureOut">
              <a:rPr lang="zh-TW" altLang="en-US" smtClean="0"/>
              <a:t>2022/6/14</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93AF7025-0D4D-44D8-9461-610D4B5AC808}" type="slidenum">
              <a:rPr lang="zh-TW" altLang="en-US" smtClean="0"/>
              <a:t>‹#›</a:t>
            </a:fld>
            <a:endParaRPr lang="zh-TW" altLang="en-US"/>
          </a:p>
        </p:txBody>
      </p:sp>
    </p:spTree>
    <p:extLst>
      <p:ext uri="{BB962C8B-B14F-4D97-AF65-F5344CB8AC3E}">
        <p14:creationId xmlns:p14="http://schemas.microsoft.com/office/powerpoint/2010/main" val="350470535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標題與輔助字幕">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zh-TW" altLang="en-US"/>
              <a:t>按一下以編輯母片標題樣式</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按一下以編輯母片文字樣式</a:t>
            </a:r>
          </a:p>
        </p:txBody>
      </p:sp>
      <p:sp>
        <p:nvSpPr>
          <p:cNvPr id="4" name="Date Placeholder 3"/>
          <p:cNvSpPr>
            <a:spLocks noGrp="1"/>
          </p:cNvSpPr>
          <p:nvPr>
            <p:ph type="dt" sz="half" idx="10"/>
          </p:nvPr>
        </p:nvSpPr>
        <p:spPr/>
        <p:txBody>
          <a:bodyPr/>
          <a:lstStyle/>
          <a:p>
            <a:fld id="{6830A39C-44D6-47A9-AB13-CF08A7D5D8A0}" type="datetimeFigureOut">
              <a:rPr lang="zh-TW" altLang="en-US" smtClean="0"/>
              <a:t>2022/6/14</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93AF7025-0D4D-44D8-9461-610D4B5AC808}" type="slidenum">
              <a:rPr lang="zh-TW" altLang="en-US" smtClean="0"/>
              <a:t>‹#›</a:t>
            </a:fld>
            <a:endParaRPr lang="zh-TW" altLang="en-US"/>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6800607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引述 (含輔助字幕)">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zh-TW" altLang="en-US"/>
              <a:t>按一下以編輯母片標題樣式</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TW" altLang="en-US"/>
              <a:t>按一下以編輯母片文字樣式</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按一下以編輯母片文字樣式</a:t>
            </a:r>
          </a:p>
        </p:txBody>
      </p:sp>
      <p:sp>
        <p:nvSpPr>
          <p:cNvPr id="4" name="Date Placeholder 3"/>
          <p:cNvSpPr>
            <a:spLocks noGrp="1"/>
          </p:cNvSpPr>
          <p:nvPr>
            <p:ph type="dt" sz="half" idx="10"/>
          </p:nvPr>
        </p:nvSpPr>
        <p:spPr/>
        <p:txBody>
          <a:bodyPr/>
          <a:lstStyle/>
          <a:p>
            <a:fld id="{6830A39C-44D6-47A9-AB13-CF08A7D5D8A0}" type="datetimeFigureOut">
              <a:rPr lang="zh-TW" altLang="en-US" smtClean="0"/>
              <a:t>2022/6/14</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93AF7025-0D4D-44D8-9461-610D4B5AC808}" type="slidenum">
              <a:rPr lang="zh-TW" altLang="en-US" smtClean="0"/>
              <a:t>‹#›</a:t>
            </a:fld>
            <a:endParaRPr lang="zh-TW" altLang="en-US"/>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6940757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zh-TW" altLang="en-US"/>
              <a:t>按一下以編輯母片標題樣式</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按一下以編輯母片文字樣式</a:t>
            </a:r>
          </a:p>
        </p:txBody>
      </p:sp>
      <p:sp>
        <p:nvSpPr>
          <p:cNvPr id="4" name="Date Placeholder 3"/>
          <p:cNvSpPr>
            <a:spLocks noGrp="1"/>
          </p:cNvSpPr>
          <p:nvPr>
            <p:ph type="dt" sz="half" idx="10"/>
          </p:nvPr>
        </p:nvSpPr>
        <p:spPr/>
        <p:txBody>
          <a:bodyPr/>
          <a:lstStyle/>
          <a:p>
            <a:fld id="{6830A39C-44D6-47A9-AB13-CF08A7D5D8A0}" type="datetimeFigureOut">
              <a:rPr lang="zh-TW" altLang="en-US" smtClean="0"/>
              <a:t>2022/6/14</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93AF7025-0D4D-44D8-9461-610D4B5AC808}" type="slidenum">
              <a:rPr lang="zh-TW" altLang="en-US" smtClean="0"/>
              <a:t>‹#›</a:t>
            </a:fld>
            <a:endParaRPr lang="zh-TW" altLang="en-US"/>
          </a:p>
        </p:txBody>
      </p:sp>
    </p:spTree>
    <p:extLst>
      <p:ext uri="{BB962C8B-B14F-4D97-AF65-F5344CB8AC3E}">
        <p14:creationId xmlns:p14="http://schemas.microsoft.com/office/powerpoint/2010/main" val="42037636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引述名片">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zh-TW" altLang="en-US"/>
              <a:t>按一下以編輯母片標題樣式</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按一下以編輯母片文字樣式</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按一下以編輯母片文字樣式</a:t>
            </a:r>
          </a:p>
        </p:txBody>
      </p:sp>
      <p:sp>
        <p:nvSpPr>
          <p:cNvPr id="4" name="Date Placeholder 3"/>
          <p:cNvSpPr>
            <a:spLocks noGrp="1"/>
          </p:cNvSpPr>
          <p:nvPr>
            <p:ph type="dt" sz="half" idx="10"/>
          </p:nvPr>
        </p:nvSpPr>
        <p:spPr/>
        <p:txBody>
          <a:bodyPr/>
          <a:lstStyle/>
          <a:p>
            <a:fld id="{6830A39C-44D6-47A9-AB13-CF08A7D5D8A0}" type="datetimeFigureOut">
              <a:rPr lang="zh-TW" altLang="en-US" smtClean="0"/>
              <a:t>2022/6/14</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93AF7025-0D4D-44D8-9461-610D4B5AC808}" type="slidenum">
              <a:rPr lang="zh-TW" altLang="en-US" smtClean="0"/>
              <a:t>‹#›</a:t>
            </a:fld>
            <a:endParaRPr lang="zh-TW" altLang="en-US"/>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3068792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是非題">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zh-TW" altLang="en-US"/>
              <a:t>按一下以編輯母片標題樣式</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按一下以編輯母片文字樣式</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按一下以編輯母片文字樣式</a:t>
            </a:r>
          </a:p>
        </p:txBody>
      </p:sp>
      <p:sp>
        <p:nvSpPr>
          <p:cNvPr id="4" name="Date Placeholder 3"/>
          <p:cNvSpPr>
            <a:spLocks noGrp="1"/>
          </p:cNvSpPr>
          <p:nvPr>
            <p:ph type="dt" sz="half" idx="10"/>
          </p:nvPr>
        </p:nvSpPr>
        <p:spPr/>
        <p:txBody>
          <a:bodyPr/>
          <a:lstStyle/>
          <a:p>
            <a:fld id="{6830A39C-44D6-47A9-AB13-CF08A7D5D8A0}" type="datetimeFigureOut">
              <a:rPr lang="zh-TW" altLang="en-US" smtClean="0"/>
              <a:t>2022/6/14</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93AF7025-0D4D-44D8-9461-610D4B5AC808}" type="slidenum">
              <a:rPr lang="zh-TW" altLang="en-US" smtClean="0"/>
              <a:t>‹#›</a:t>
            </a:fld>
            <a:endParaRPr lang="zh-TW" altLang="en-US"/>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0298333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zh-TW" altLang="en-US"/>
              <a:t>按一下以編輯母片標題樣式</a:t>
            </a:r>
            <a:endParaRPr lang="en-US" dirty="0"/>
          </a:p>
        </p:txBody>
      </p:sp>
      <p:sp>
        <p:nvSpPr>
          <p:cNvPr id="3" name="Vertical Text Placeholder 2"/>
          <p:cNvSpPr>
            <a:spLocks noGrp="1"/>
          </p:cNvSpPr>
          <p:nvPr>
            <p:ph type="body" orient="vert" idx="1"/>
          </p:nvPr>
        </p:nvSpPr>
        <p:spPr/>
        <p:txBody>
          <a:bodyPr vert="eaVert" ancho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6830A39C-44D6-47A9-AB13-CF08A7D5D8A0}" type="datetimeFigureOut">
              <a:rPr lang="zh-TW" altLang="en-US" smtClean="0"/>
              <a:t>2022/6/14</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93AF7025-0D4D-44D8-9461-610D4B5AC808}" type="slidenum">
              <a:rPr lang="zh-TW" altLang="en-US" smtClean="0"/>
              <a:t>‹#›</a:t>
            </a:fld>
            <a:endParaRPr lang="zh-TW" alt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0993436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zh-TW" altLang="en-US"/>
              <a:t>按一下以編輯母片標題樣式</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6830A39C-44D6-47A9-AB13-CF08A7D5D8A0}" type="datetimeFigureOut">
              <a:rPr lang="zh-TW" altLang="en-US" smtClean="0"/>
              <a:t>2022/6/14</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93AF7025-0D4D-44D8-9461-610D4B5AC808}" type="slidenum">
              <a:rPr lang="zh-TW" altLang="en-US" smtClean="0"/>
              <a:t>‹#›</a:t>
            </a:fld>
            <a:endParaRPr lang="zh-TW" altLang="en-US"/>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546300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49BB254-9472-45CA-A023-BD27D51CDD89}"/>
              </a:ext>
            </a:extLst>
          </p:cNvPr>
          <p:cNvSpPr>
            <a:spLocks noGrp="1"/>
          </p:cNvSpPr>
          <p:nvPr>
            <p:ph type="title"/>
          </p:nvPr>
        </p:nvSpPr>
        <p:spPr>
          <a:xfrm>
            <a:off x="831850" y="1709738"/>
            <a:ext cx="10515600" cy="2852737"/>
          </a:xfrm>
        </p:spPr>
        <p:txBody>
          <a:bodyPr anchor="b"/>
          <a:lstStyle>
            <a:lvl1pPr>
              <a:defRPr sz="6000"/>
            </a:lvl1pPr>
          </a:lstStyle>
          <a:p>
            <a:r>
              <a:rPr lang="zh-TW" altLang="en-US"/>
              <a:t>按一下以編輯母片標題樣式</a:t>
            </a:r>
          </a:p>
        </p:txBody>
      </p:sp>
      <p:sp>
        <p:nvSpPr>
          <p:cNvPr id="3" name="文字版面配置區 2">
            <a:extLst>
              <a:ext uri="{FF2B5EF4-FFF2-40B4-BE49-F238E27FC236}">
                <a16:creationId xmlns:a16="http://schemas.microsoft.com/office/drawing/2014/main" id="{BFA13A53-2052-43A9-87A2-02E9BC1ABD4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按一下以編輯母片文字樣式</a:t>
            </a:r>
          </a:p>
        </p:txBody>
      </p:sp>
      <p:sp>
        <p:nvSpPr>
          <p:cNvPr id="4" name="日期版面配置區 3">
            <a:extLst>
              <a:ext uri="{FF2B5EF4-FFF2-40B4-BE49-F238E27FC236}">
                <a16:creationId xmlns:a16="http://schemas.microsoft.com/office/drawing/2014/main" id="{E6167DFF-D354-466D-A72B-E30DA5C32D36}"/>
              </a:ext>
            </a:extLst>
          </p:cNvPr>
          <p:cNvSpPr>
            <a:spLocks noGrp="1"/>
          </p:cNvSpPr>
          <p:nvPr>
            <p:ph type="dt" sz="half" idx="10"/>
          </p:nvPr>
        </p:nvSpPr>
        <p:spPr/>
        <p:txBody>
          <a:bodyPr/>
          <a:lstStyle/>
          <a:p>
            <a:fld id="{6830A39C-44D6-47A9-AB13-CF08A7D5D8A0}" type="datetimeFigureOut">
              <a:rPr lang="zh-TW" altLang="en-US" smtClean="0"/>
              <a:t>2022/6/14</a:t>
            </a:fld>
            <a:endParaRPr lang="zh-TW" altLang="en-US"/>
          </a:p>
        </p:txBody>
      </p:sp>
      <p:sp>
        <p:nvSpPr>
          <p:cNvPr id="5" name="頁尾版面配置區 4">
            <a:extLst>
              <a:ext uri="{FF2B5EF4-FFF2-40B4-BE49-F238E27FC236}">
                <a16:creationId xmlns:a16="http://schemas.microsoft.com/office/drawing/2014/main" id="{C9454638-500D-4279-91CF-1D44749436F6}"/>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7A1AE893-78C2-4D7C-AD9B-5D87E80B5297}"/>
              </a:ext>
            </a:extLst>
          </p:cNvPr>
          <p:cNvSpPr>
            <a:spLocks noGrp="1"/>
          </p:cNvSpPr>
          <p:nvPr>
            <p:ph type="sldNum" sz="quarter" idx="12"/>
          </p:nvPr>
        </p:nvSpPr>
        <p:spPr/>
        <p:txBody>
          <a:bodyPr/>
          <a:lstStyle/>
          <a:p>
            <a:fld id="{93AF7025-0D4D-44D8-9461-610D4B5AC808}" type="slidenum">
              <a:rPr lang="zh-TW" altLang="en-US" smtClean="0"/>
              <a:t>‹#›</a:t>
            </a:fld>
            <a:endParaRPr lang="zh-TW" altLang="en-US"/>
          </a:p>
        </p:txBody>
      </p:sp>
    </p:spTree>
    <p:extLst>
      <p:ext uri="{BB962C8B-B14F-4D97-AF65-F5344CB8AC3E}">
        <p14:creationId xmlns:p14="http://schemas.microsoft.com/office/powerpoint/2010/main" val="10832100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D24BF64-EBD6-4284-A479-FCBB2374A167}"/>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65508FB8-C167-458D-AB35-ACCA340B9A65}"/>
              </a:ext>
            </a:extLst>
          </p:cNvPr>
          <p:cNvSpPr>
            <a:spLocks noGrp="1"/>
          </p:cNvSpPr>
          <p:nvPr>
            <p:ph sz="half" idx="1"/>
          </p:nvPr>
        </p:nvSpPr>
        <p:spPr>
          <a:xfrm>
            <a:off x="838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a:extLst>
              <a:ext uri="{FF2B5EF4-FFF2-40B4-BE49-F238E27FC236}">
                <a16:creationId xmlns:a16="http://schemas.microsoft.com/office/drawing/2014/main" id="{3DDE2072-DD33-4C09-A408-6B448DD37602}"/>
              </a:ext>
            </a:extLst>
          </p:cNvPr>
          <p:cNvSpPr>
            <a:spLocks noGrp="1"/>
          </p:cNvSpPr>
          <p:nvPr>
            <p:ph sz="half" idx="2"/>
          </p:nvPr>
        </p:nvSpPr>
        <p:spPr>
          <a:xfrm>
            <a:off x="6172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a:extLst>
              <a:ext uri="{FF2B5EF4-FFF2-40B4-BE49-F238E27FC236}">
                <a16:creationId xmlns:a16="http://schemas.microsoft.com/office/drawing/2014/main" id="{AAE3B9CE-1F19-4089-9ACC-1B61AE7331B4}"/>
              </a:ext>
            </a:extLst>
          </p:cNvPr>
          <p:cNvSpPr>
            <a:spLocks noGrp="1"/>
          </p:cNvSpPr>
          <p:nvPr>
            <p:ph type="dt" sz="half" idx="10"/>
          </p:nvPr>
        </p:nvSpPr>
        <p:spPr/>
        <p:txBody>
          <a:bodyPr/>
          <a:lstStyle/>
          <a:p>
            <a:fld id="{6830A39C-44D6-47A9-AB13-CF08A7D5D8A0}" type="datetimeFigureOut">
              <a:rPr lang="zh-TW" altLang="en-US" smtClean="0"/>
              <a:t>2022/6/14</a:t>
            </a:fld>
            <a:endParaRPr lang="zh-TW" altLang="en-US"/>
          </a:p>
        </p:txBody>
      </p:sp>
      <p:sp>
        <p:nvSpPr>
          <p:cNvPr id="6" name="頁尾版面配置區 5">
            <a:extLst>
              <a:ext uri="{FF2B5EF4-FFF2-40B4-BE49-F238E27FC236}">
                <a16:creationId xmlns:a16="http://schemas.microsoft.com/office/drawing/2014/main" id="{D154E26E-134D-47F3-B8E4-A9F936851C3E}"/>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C1555871-2374-46D7-B388-D8F41D79E775}"/>
              </a:ext>
            </a:extLst>
          </p:cNvPr>
          <p:cNvSpPr>
            <a:spLocks noGrp="1"/>
          </p:cNvSpPr>
          <p:nvPr>
            <p:ph type="sldNum" sz="quarter" idx="12"/>
          </p:nvPr>
        </p:nvSpPr>
        <p:spPr/>
        <p:txBody>
          <a:bodyPr/>
          <a:lstStyle/>
          <a:p>
            <a:fld id="{93AF7025-0D4D-44D8-9461-610D4B5AC808}" type="slidenum">
              <a:rPr lang="zh-TW" altLang="en-US" smtClean="0"/>
              <a:t>‹#›</a:t>
            </a:fld>
            <a:endParaRPr lang="zh-TW" altLang="en-US"/>
          </a:p>
        </p:txBody>
      </p:sp>
    </p:spTree>
    <p:extLst>
      <p:ext uri="{BB962C8B-B14F-4D97-AF65-F5344CB8AC3E}">
        <p14:creationId xmlns:p14="http://schemas.microsoft.com/office/powerpoint/2010/main" val="26958657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25293CC-2981-41F3-94A6-642952AD6438}"/>
              </a:ext>
            </a:extLst>
          </p:cNvPr>
          <p:cNvSpPr>
            <a:spLocks noGrp="1"/>
          </p:cNvSpPr>
          <p:nvPr>
            <p:ph type="title"/>
          </p:nvPr>
        </p:nvSpPr>
        <p:spPr>
          <a:xfrm>
            <a:off x="839788" y="365125"/>
            <a:ext cx="10515600" cy="1325563"/>
          </a:xfrm>
        </p:spPr>
        <p:txBody>
          <a:bodyPr/>
          <a:lstStyle/>
          <a:p>
            <a:r>
              <a:rPr lang="zh-TW" altLang="en-US"/>
              <a:t>按一下以編輯母片標題樣式</a:t>
            </a:r>
          </a:p>
        </p:txBody>
      </p:sp>
      <p:sp>
        <p:nvSpPr>
          <p:cNvPr id="3" name="文字版面配置區 2">
            <a:extLst>
              <a:ext uri="{FF2B5EF4-FFF2-40B4-BE49-F238E27FC236}">
                <a16:creationId xmlns:a16="http://schemas.microsoft.com/office/drawing/2014/main" id="{871586F2-D441-4495-B822-6E14AF627F5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a:extLst>
              <a:ext uri="{FF2B5EF4-FFF2-40B4-BE49-F238E27FC236}">
                <a16:creationId xmlns:a16="http://schemas.microsoft.com/office/drawing/2014/main" id="{113126CF-4F02-40DA-9A43-55294F34BE4B}"/>
              </a:ext>
            </a:extLst>
          </p:cNvPr>
          <p:cNvSpPr>
            <a:spLocks noGrp="1"/>
          </p:cNvSpPr>
          <p:nvPr>
            <p:ph sz="half" idx="2"/>
          </p:nvPr>
        </p:nvSpPr>
        <p:spPr>
          <a:xfrm>
            <a:off x="839788" y="2505075"/>
            <a:ext cx="5157787"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a:extLst>
              <a:ext uri="{FF2B5EF4-FFF2-40B4-BE49-F238E27FC236}">
                <a16:creationId xmlns:a16="http://schemas.microsoft.com/office/drawing/2014/main" id="{23284262-9A96-43B4-91B6-74BC540E57E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a:extLst>
              <a:ext uri="{FF2B5EF4-FFF2-40B4-BE49-F238E27FC236}">
                <a16:creationId xmlns:a16="http://schemas.microsoft.com/office/drawing/2014/main" id="{21DA07B3-7C52-4BD7-9E49-96E1D82DC0C2}"/>
              </a:ext>
            </a:extLst>
          </p:cNvPr>
          <p:cNvSpPr>
            <a:spLocks noGrp="1"/>
          </p:cNvSpPr>
          <p:nvPr>
            <p:ph sz="quarter" idx="4"/>
          </p:nvPr>
        </p:nvSpPr>
        <p:spPr>
          <a:xfrm>
            <a:off x="6172200" y="2505075"/>
            <a:ext cx="5183188"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a:extLst>
              <a:ext uri="{FF2B5EF4-FFF2-40B4-BE49-F238E27FC236}">
                <a16:creationId xmlns:a16="http://schemas.microsoft.com/office/drawing/2014/main" id="{042C7A7E-A8B0-4FC1-A525-F6D99B4F3DA9}"/>
              </a:ext>
            </a:extLst>
          </p:cNvPr>
          <p:cNvSpPr>
            <a:spLocks noGrp="1"/>
          </p:cNvSpPr>
          <p:nvPr>
            <p:ph type="dt" sz="half" idx="10"/>
          </p:nvPr>
        </p:nvSpPr>
        <p:spPr/>
        <p:txBody>
          <a:bodyPr/>
          <a:lstStyle/>
          <a:p>
            <a:fld id="{6830A39C-44D6-47A9-AB13-CF08A7D5D8A0}" type="datetimeFigureOut">
              <a:rPr lang="zh-TW" altLang="en-US" smtClean="0"/>
              <a:t>2022/6/14</a:t>
            </a:fld>
            <a:endParaRPr lang="zh-TW" altLang="en-US"/>
          </a:p>
        </p:txBody>
      </p:sp>
      <p:sp>
        <p:nvSpPr>
          <p:cNvPr id="8" name="頁尾版面配置區 7">
            <a:extLst>
              <a:ext uri="{FF2B5EF4-FFF2-40B4-BE49-F238E27FC236}">
                <a16:creationId xmlns:a16="http://schemas.microsoft.com/office/drawing/2014/main" id="{727E4316-09FB-49F6-B2EB-6AB2C0B0E3AF}"/>
              </a:ext>
            </a:extLst>
          </p:cNvPr>
          <p:cNvSpPr>
            <a:spLocks noGrp="1"/>
          </p:cNvSpPr>
          <p:nvPr>
            <p:ph type="ftr" sz="quarter" idx="11"/>
          </p:nvPr>
        </p:nvSpPr>
        <p:spPr/>
        <p:txBody>
          <a:bodyPr/>
          <a:lstStyle/>
          <a:p>
            <a:endParaRPr lang="zh-TW" altLang="en-US"/>
          </a:p>
        </p:txBody>
      </p:sp>
      <p:sp>
        <p:nvSpPr>
          <p:cNvPr id="9" name="投影片編號版面配置區 8">
            <a:extLst>
              <a:ext uri="{FF2B5EF4-FFF2-40B4-BE49-F238E27FC236}">
                <a16:creationId xmlns:a16="http://schemas.microsoft.com/office/drawing/2014/main" id="{152D74BB-054B-4C7A-B20C-A139ED0652A3}"/>
              </a:ext>
            </a:extLst>
          </p:cNvPr>
          <p:cNvSpPr>
            <a:spLocks noGrp="1"/>
          </p:cNvSpPr>
          <p:nvPr>
            <p:ph type="sldNum" sz="quarter" idx="12"/>
          </p:nvPr>
        </p:nvSpPr>
        <p:spPr/>
        <p:txBody>
          <a:bodyPr/>
          <a:lstStyle/>
          <a:p>
            <a:fld id="{93AF7025-0D4D-44D8-9461-610D4B5AC808}" type="slidenum">
              <a:rPr lang="zh-TW" altLang="en-US" smtClean="0"/>
              <a:t>‹#›</a:t>
            </a:fld>
            <a:endParaRPr lang="zh-TW" altLang="en-US"/>
          </a:p>
        </p:txBody>
      </p:sp>
    </p:spTree>
    <p:extLst>
      <p:ext uri="{BB962C8B-B14F-4D97-AF65-F5344CB8AC3E}">
        <p14:creationId xmlns:p14="http://schemas.microsoft.com/office/powerpoint/2010/main" val="21980343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921E83F-02CE-40DD-A6E3-BE78145E795A}"/>
              </a:ext>
            </a:extLst>
          </p:cNvPr>
          <p:cNvSpPr>
            <a:spLocks noGrp="1"/>
          </p:cNvSpPr>
          <p:nvPr>
            <p:ph type="title"/>
          </p:nvPr>
        </p:nvSpPr>
        <p:spPr/>
        <p:txBody>
          <a:bodyPr/>
          <a:lstStyle/>
          <a:p>
            <a:r>
              <a:rPr lang="zh-TW" altLang="en-US"/>
              <a:t>按一下以編輯母片標題樣式</a:t>
            </a:r>
          </a:p>
        </p:txBody>
      </p:sp>
      <p:sp>
        <p:nvSpPr>
          <p:cNvPr id="3" name="日期版面配置區 2">
            <a:extLst>
              <a:ext uri="{FF2B5EF4-FFF2-40B4-BE49-F238E27FC236}">
                <a16:creationId xmlns:a16="http://schemas.microsoft.com/office/drawing/2014/main" id="{602FB3D6-224A-4688-8623-0BF10AB8CCE0}"/>
              </a:ext>
            </a:extLst>
          </p:cNvPr>
          <p:cNvSpPr>
            <a:spLocks noGrp="1"/>
          </p:cNvSpPr>
          <p:nvPr>
            <p:ph type="dt" sz="half" idx="10"/>
          </p:nvPr>
        </p:nvSpPr>
        <p:spPr/>
        <p:txBody>
          <a:bodyPr/>
          <a:lstStyle/>
          <a:p>
            <a:fld id="{6830A39C-44D6-47A9-AB13-CF08A7D5D8A0}" type="datetimeFigureOut">
              <a:rPr lang="zh-TW" altLang="en-US" smtClean="0"/>
              <a:t>2022/6/14</a:t>
            </a:fld>
            <a:endParaRPr lang="zh-TW" altLang="en-US"/>
          </a:p>
        </p:txBody>
      </p:sp>
      <p:sp>
        <p:nvSpPr>
          <p:cNvPr id="4" name="頁尾版面配置區 3">
            <a:extLst>
              <a:ext uri="{FF2B5EF4-FFF2-40B4-BE49-F238E27FC236}">
                <a16:creationId xmlns:a16="http://schemas.microsoft.com/office/drawing/2014/main" id="{A627C211-0DFD-46D8-8D74-8E1FD7362E23}"/>
              </a:ext>
            </a:extLst>
          </p:cNvPr>
          <p:cNvSpPr>
            <a:spLocks noGrp="1"/>
          </p:cNvSpPr>
          <p:nvPr>
            <p:ph type="ftr" sz="quarter" idx="11"/>
          </p:nvPr>
        </p:nvSpPr>
        <p:spPr/>
        <p:txBody>
          <a:bodyPr/>
          <a:lstStyle/>
          <a:p>
            <a:endParaRPr lang="zh-TW" altLang="en-US"/>
          </a:p>
        </p:txBody>
      </p:sp>
      <p:sp>
        <p:nvSpPr>
          <p:cNvPr id="5" name="投影片編號版面配置區 4">
            <a:extLst>
              <a:ext uri="{FF2B5EF4-FFF2-40B4-BE49-F238E27FC236}">
                <a16:creationId xmlns:a16="http://schemas.microsoft.com/office/drawing/2014/main" id="{EE0848E2-EB2F-498F-A731-782EF5749D16}"/>
              </a:ext>
            </a:extLst>
          </p:cNvPr>
          <p:cNvSpPr>
            <a:spLocks noGrp="1"/>
          </p:cNvSpPr>
          <p:nvPr>
            <p:ph type="sldNum" sz="quarter" idx="12"/>
          </p:nvPr>
        </p:nvSpPr>
        <p:spPr/>
        <p:txBody>
          <a:bodyPr/>
          <a:lstStyle/>
          <a:p>
            <a:fld id="{93AF7025-0D4D-44D8-9461-610D4B5AC808}" type="slidenum">
              <a:rPr lang="zh-TW" altLang="en-US" smtClean="0"/>
              <a:t>‹#›</a:t>
            </a:fld>
            <a:endParaRPr lang="zh-TW" altLang="en-US"/>
          </a:p>
        </p:txBody>
      </p:sp>
    </p:spTree>
    <p:extLst>
      <p:ext uri="{BB962C8B-B14F-4D97-AF65-F5344CB8AC3E}">
        <p14:creationId xmlns:p14="http://schemas.microsoft.com/office/powerpoint/2010/main" val="18658563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54EBEA3D-A4AF-4C31-A92B-5C42C08F9475}"/>
              </a:ext>
            </a:extLst>
          </p:cNvPr>
          <p:cNvSpPr>
            <a:spLocks noGrp="1"/>
          </p:cNvSpPr>
          <p:nvPr>
            <p:ph type="dt" sz="half" idx="10"/>
          </p:nvPr>
        </p:nvSpPr>
        <p:spPr/>
        <p:txBody>
          <a:bodyPr/>
          <a:lstStyle/>
          <a:p>
            <a:fld id="{6830A39C-44D6-47A9-AB13-CF08A7D5D8A0}" type="datetimeFigureOut">
              <a:rPr lang="zh-TW" altLang="en-US" smtClean="0"/>
              <a:t>2022/6/14</a:t>
            </a:fld>
            <a:endParaRPr lang="zh-TW" altLang="en-US"/>
          </a:p>
        </p:txBody>
      </p:sp>
      <p:sp>
        <p:nvSpPr>
          <p:cNvPr id="3" name="頁尾版面配置區 2">
            <a:extLst>
              <a:ext uri="{FF2B5EF4-FFF2-40B4-BE49-F238E27FC236}">
                <a16:creationId xmlns:a16="http://schemas.microsoft.com/office/drawing/2014/main" id="{AA0DA6FB-D482-467C-B7A8-DF3364E3CD01}"/>
              </a:ext>
            </a:extLst>
          </p:cNvPr>
          <p:cNvSpPr>
            <a:spLocks noGrp="1"/>
          </p:cNvSpPr>
          <p:nvPr>
            <p:ph type="ftr" sz="quarter" idx="11"/>
          </p:nvPr>
        </p:nvSpPr>
        <p:spPr/>
        <p:txBody>
          <a:bodyPr/>
          <a:lstStyle/>
          <a:p>
            <a:endParaRPr lang="zh-TW" altLang="en-US"/>
          </a:p>
        </p:txBody>
      </p:sp>
      <p:sp>
        <p:nvSpPr>
          <p:cNvPr id="4" name="投影片編號版面配置區 3">
            <a:extLst>
              <a:ext uri="{FF2B5EF4-FFF2-40B4-BE49-F238E27FC236}">
                <a16:creationId xmlns:a16="http://schemas.microsoft.com/office/drawing/2014/main" id="{4F0BD89B-A558-4744-A19C-F9A1C0D12FBA}"/>
              </a:ext>
            </a:extLst>
          </p:cNvPr>
          <p:cNvSpPr>
            <a:spLocks noGrp="1"/>
          </p:cNvSpPr>
          <p:nvPr>
            <p:ph type="sldNum" sz="quarter" idx="12"/>
          </p:nvPr>
        </p:nvSpPr>
        <p:spPr/>
        <p:txBody>
          <a:bodyPr/>
          <a:lstStyle/>
          <a:p>
            <a:fld id="{93AF7025-0D4D-44D8-9461-610D4B5AC808}" type="slidenum">
              <a:rPr lang="zh-TW" altLang="en-US" smtClean="0"/>
              <a:t>‹#›</a:t>
            </a:fld>
            <a:endParaRPr lang="zh-TW" altLang="en-US"/>
          </a:p>
        </p:txBody>
      </p:sp>
    </p:spTree>
    <p:extLst>
      <p:ext uri="{BB962C8B-B14F-4D97-AF65-F5344CB8AC3E}">
        <p14:creationId xmlns:p14="http://schemas.microsoft.com/office/powerpoint/2010/main" val="27572029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B0D0192-8750-4397-9423-92780D9796C3}"/>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內容版面配置區 2">
            <a:extLst>
              <a:ext uri="{FF2B5EF4-FFF2-40B4-BE49-F238E27FC236}">
                <a16:creationId xmlns:a16="http://schemas.microsoft.com/office/drawing/2014/main" id="{5156443F-1800-471A-B5E7-4ADDE3B24E5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a:extLst>
              <a:ext uri="{FF2B5EF4-FFF2-40B4-BE49-F238E27FC236}">
                <a16:creationId xmlns:a16="http://schemas.microsoft.com/office/drawing/2014/main" id="{B81749E4-A0F0-4ED4-AE22-B006672ACA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7D5B78D6-6CE7-4310-B5B8-A8CA8A569C33}"/>
              </a:ext>
            </a:extLst>
          </p:cNvPr>
          <p:cNvSpPr>
            <a:spLocks noGrp="1"/>
          </p:cNvSpPr>
          <p:nvPr>
            <p:ph type="dt" sz="half" idx="10"/>
          </p:nvPr>
        </p:nvSpPr>
        <p:spPr/>
        <p:txBody>
          <a:bodyPr/>
          <a:lstStyle/>
          <a:p>
            <a:fld id="{6830A39C-44D6-47A9-AB13-CF08A7D5D8A0}" type="datetimeFigureOut">
              <a:rPr lang="zh-TW" altLang="en-US" smtClean="0"/>
              <a:t>2022/6/14</a:t>
            </a:fld>
            <a:endParaRPr lang="zh-TW" altLang="en-US"/>
          </a:p>
        </p:txBody>
      </p:sp>
      <p:sp>
        <p:nvSpPr>
          <p:cNvPr id="6" name="頁尾版面配置區 5">
            <a:extLst>
              <a:ext uri="{FF2B5EF4-FFF2-40B4-BE49-F238E27FC236}">
                <a16:creationId xmlns:a16="http://schemas.microsoft.com/office/drawing/2014/main" id="{72BA34D9-8F9C-4A0D-9203-9C4935E26340}"/>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E73FCCA8-5661-4EC5-B1EC-2254333D9091}"/>
              </a:ext>
            </a:extLst>
          </p:cNvPr>
          <p:cNvSpPr>
            <a:spLocks noGrp="1"/>
          </p:cNvSpPr>
          <p:nvPr>
            <p:ph type="sldNum" sz="quarter" idx="12"/>
          </p:nvPr>
        </p:nvSpPr>
        <p:spPr/>
        <p:txBody>
          <a:bodyPr/>
          <a:lstStyle/>
          <a:p>
            <a:fld id="{93AF7025-0D4D-44D8-9461-610D4B5AC808}" type="slidenum">
              <a:rPr lang="zh-TW" altLang="en-US" smtClean="0"/>
              <a:t>‹#›</a:t>
            </a:fld>
            <a:endParaRPr lang="zh-TW" altLang="en-US"/>
          </a:p>
        </p:txBody>
      </p:sp>
    </p:spTree>
    <p:extLst>
      <p:ext uri="{BB962C8B-B14F-4D97-AF65-F5344CB8AC3E}">
        <p14:creationId xmlns:p14="http://schemas.microsoft.com/office/powerpoint/2010/main" val="13344840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90BD147-36D6-4049-979B-CBD5BD897C16}"/>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圖片版面配置區 2">
            <a:extLst>
              <a:ext uri="{FF2B5EF4-FFF2-40B4-BE49-F238E27FC236}">
                <a16:creationId xmlns:a16="http://schemas.microsoft.com/office/drawing/2014/main" id="{25E59B45-0A0F-413D-A4E8-AF49D9FA6E0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a:extLst>
              <a:ext uri="{FF2B5EF4-FFF2-40B4-BE49-F238E27FC236}">
                <a16:creationId xmlns:a16="http://schemas.microsoft.com/office/drawing/2014/main" id="{D3CD71F4-5104-4840-BB96-7EA26AFE8FF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1E2D3F22-0ACB-418E-ACE8-746A885D19B2}"/>
              </a:ext>
            </a:extLst>
          </p:cNvPr>
          <p:cNvSpPr>
            <a:spLocks noGrp="1"/>
          </p:cNvSpPr>
          <p:nvPr>
            <p:ph type="dt" sz="half" idx="10"/>
          </p:nvPr>
        </p:nvSpPr>
        <p:spPr/>
        <p:txBody>
          <a:bodyPr/>
          <a:lstStyle/>
          <a:p>
            <a:fld id="{6830A39C-44D6-47A9-AB13-CF08A7D5D8A0}" type="datetimeFigureOut">
              <a:rPr lang="zh-TW" altLang="en-US" smtClean="0"/>
              <a:t>2022/6/14</a:t>
            </a:fld>
            <a:endParaRPr lang="zh-TW" altLang="en-US"/>
          </a:p>
        </p:txBody>
      </p:sp>
      <p:sp>
        <p:nvSpPr>
          <p:cNvPr id="6" name="頁尾版面配置區 5">
            <a:extLst>
              <a:ext uri="{FF2B5EF4-FFF2-40B4-BE49-F238E27FC236}">
                <a16:creationId xmlns:a16="http://schemas.microsoft.com/office/drawing/2014/main" id="{B3683136-1905-41AB-AA7F-33468C45C583}"/>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3FD1D90D-F125-4F10-A23C-7C36729975DA}"/>
              </a:ext>
            </a:extLst>
          </p:cNvPr>
          <p:cNvSpPr>
            <a:spLocks noGrp="1"/>
          </p:cNvSpPr>
          <p:nvPr>
            <p:ph type="sldNum" sz="quarter" idx="12"/>
          </p:nvPr>
        </p:nvSpPr>
        <p:spPr/>
        <p:txBody>
          <a:bodyPr/>
          <a:lstStyle/>
          <a:p>
            <a:fld id="{93AF7025-0D4D-44D8-9461-610D4B5AC808}" type="slidenum">
              <a:rPr lang="zh-TW" altLang="en-US" smtClean="0"/>
              <a:t>‹#›</a:t>
            </a:fld>
            <a:endParaRPr lang="zh-TW" altLang="en-US"/>
          </a:p>
        </p:txBody>
      </p:sp>
    </p:spTree>
    <p:extLst>
      <p:ext uri="{BB962C8B-B14F-4D97-AF65-F5344CB8AC3E}">
        <p14:creationId xmlns:p14="http://schemas.microsoft.com/office/powerpoint/2010/main" val="10153976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image" Target="../media/image4.png"/><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image" Target="../media/image3.png"/><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FE278E48-B591-40C3-A55A-761F59EA3CB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a:t>按一下以編輯母片標題樣式</a:t>
            </a:r>
          </a:p>
        </p:txBody>
      </p:sp>
      <p:sp>
        <p:nvSpPr>
          <p:cNvPr id="3" name="文字版面配置區 2">
            <a:extLst>
              <a:ext uri="{FF2B5EF4-FFF2-40B4-BE49-F238E27FC236}">
                <a16:creationId xmlns:a16="http://schemas.microsoft.com/office/drawing/2014/main" id="{82F14032-7C5A-465F-B332-519E6455758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50F5464C-E4BC-4947-9341-9DCFEEBAD6B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830A39C-44D6-47A9-AB13-CF08A7D5D8A0}" type="datetimeFigureOut">
              <a:rPr lang="zh-TW" altLang="en-US" smtClean="0"/>
              <a:t>2022/6/14</a:t>
            </a:fld>
            <a:endParaRPr lang="zh-TW" altLang="en-US"/>
          </a:p>
        </p:txBody>
      </p:sp>
      <p:sp>
        <p:nvSpPr>
          <p:cNvPr id="5" name="頁尾版面配置區 4">
            <a:extLst>
              <a:ext uri="{FF2B5EF4-FFF2-40B4-BE49-F238E27FC236}">
                <a16:creationId xmlns:a16="http://schemas.microsoft.com/office/drawing/2014/main" id="{DE99BD9A-A1B4-4122-9F3F-B50CAFC9E36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投影片編號版面配置區 5">
            <a:extLst>
              <a:ext uri="{FF2B5EF4-FFF2-40B4-BE49-F238E27FC236}">
                <a16:creationId xmlns:a16="http://schemas.microsoft.com/office/drawing/2014/main" id="{13AEECBE-9A8A-474F-8399-6F15E2A4428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3AF7025-0D4D-44D8-9461-610D4B5AC808}" type="slidenum">
              <a:rPr lang="zh-TW" altLang="en-US" smtClean="0"/>
              <a:t>‹#›</a:t>
            </a:fld>
            <a:endParaRPr lang="zh-TW" altLang="en-US"/>
          </a:p>
        </p:txBody>
      </p:sp>
    </p:spTree>
    <p:extLst>
      <p:ext uri="{BB962C8B-B14F-4D97-AF65-F5344CB8AC3E}">
        <p14:creationId xmlns:p14="http://schemas.microsoft.com/office/powerpoint/2010/main" val="379617317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zh-TW" altLang="en-US"/>
              <a:t>按一下以編輯母片標題樣式</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6830A39C-44D6-47A9-AB13-CF08A7D5D8A0}" type="datetimeFigureOut">
              <a:rPr lang="zh-TW" altLang="en-US" smtClean="0"/>
              <a:t>2022/6/14</a:t>
            </a:fld>
            <a:endParaRPr lang="zh-TW" altLang="en-US"/>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zh-TW" altLang="en-US"/>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93AF7025-0D4D-44D8-9461-610D4B5AC808}" type="slidenum">
              <a:rPr lang="zh-TW" altLang="en-US" smtClean="0"/>
              <a:t>‹#›</a:t>
            </a:fld>
            <a:endParaRPr lang="zh-TW" altLang="en-US"/>
          </a:p>
        </p:txBody>
      </p:sp>
    </p:spTree>
    <p:extLst>
      <p:ext uri="{BB962C8B-B14F-4D97-AF65-F5344CB8AC3E}">
        <p14:creationId xmlns:p14="http://schemas.microsoft.com/office/powerpoint/2010/main" val="129061776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26.jpeg"/><Relationship Id="rId7" Type="http://schemas.openxmlformats.org/officeDocument/2006/relationships/diagramColors" Target="../diagrams/colors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2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3"/>
        <p:cNvGrpSpPr/>
        <p:nvPr/>
      </p:nvGrpSpPr>
      <p:grpSpPr>
        <a:xfrm>
          <a:off x="0" y="0"/>
          <a:ext cx="0" cy="0"/>
          <a:chOff x="0" y="0"/>
          <a:chExt cx="0" cy="0"/>
        </a:xfrm>
      </p:grpSpPr>
      <p:sp>
        <p:nvSpPr>
          <p:cNvPr id="84" name="Google Shape;84;p1"/>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85" name="Google Shape;85;p1"/>
          <p:cNvSpPr/>
          <p:nvPr/>
        </p:nvSpPr>
        <p:spPr>
          <a:xfrm flipH="1">
            <a:off x="8576660" y="3335867"/>
            <a:ext cx="3291900" cy="3200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86" name="Google Shape;86;p1"/>
          <p:cNvSpPr/>
          <p:nvPr/>
        </p:nvSpPr>
        <p:spPr>
          <a:xfrm>
            <a:off x="641774" y="623275"/>
            <a:ext cx="10905000" cy="5607900"/>
          </a:xfrm>
          <a:prstGeom prst="rect">
            <a:avLst/>
          </a:prstGeom>
          <a:noFill/>
          <a:ln w="19050" cap="flat" cmpd="sng">
            <a:solidFill>
              <a:srgbClr val="3F3F3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87" name="Google Shape;87;p1"/>
          <p:cNvSpPr txBox="1">
            <a:spLocks noGrp="1"/>
          </p:cNvSpPr>
          <p:nvPr>
            <p:ph type="ctrTitle"/>
          </p:nvPr>
        </p:nvSpPr>
        <p:spPr>
          <a:xfrm>
            <a:off x="1285240" y="1050595"/>
            <a:ext cx="8705066" cy="1618500"/>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ts val="7200"/>
              <a:buFont typeface="DFKai-SB"/>
              <a:buNone/>
            </a:pPr>
            <a:r>
              <a:rPr lang="en-US" altLang="zh-TW" sz="7200" dirty="0">
                <a:solidFill>
                  <a:schemeClr val="dk1"/>
                </a:solidFill>
                <a:latin typeface="Times New Roman" panose="02020603050405020304" pitchFamily="18" charset="0"/>
                <a:ea typeface="DFKai-SB"/>
                <a:cs typeface="Times New Roman" panose="02020603050405020304" pitchFamily="18" charset="0"/>
                <a:sym typeface="DFKai-SB"/>
              </a:rPr>
              <a:t>A07</a:t>
            </a:r>
            <a:r>
              <a:rPr lang="zh-TW" altLang="en-US" sz="7200" dirty="0">
                <a:solidFill>
                  <a:schemeClr val="dk1"/>
                </a:solidFill>
                <a:latin typeface="DFKai-SB"/>
                <a:ea typeface="DFKai-SB"/>
                <a:cs typeface="DFKai-SB"/>
                <a:sym typeface="DFKai-SB"/>
              </a:rPr>
              <a:t> </a:t>
            </a:r>
            <a:r>
              <a:rPr lang="zh-TW" altLang="zh-TW" sz="7200" dirty="0">
                <a:solidFill>
                  <a:schemeClr val="dk1"/>
                </a:solidFill>
                <a:latin typeface="DFKai-SB"/>
                <a:ea typeface="DFKai-SB"/>
                <a:cs typeface="DFKai-SB"/>
                <a:sym typeface="DFKai-SB"/>
              </a:rPr>
              <a:t>自動比例</a:t>
            </a:r>
            <a:r>
              <a:rPr lang="zh-TW" altLang="en-US" sz="7200" dirty="0">
                <a:solidFill>
                  <a:schemeClr val="dk1"/>
                </a:solidFill>
                <a:latin typeface="DFKai-SB"/>
                <a:ea typeface="DFKai-SB"/>
                <a:cs typeface="DFKai-SB"/>
                <a:sym typeface="DFKai-SB"/>
              </a:rPr>
              <a:t>飲料</a:t>
            </a:r>
            <a:r>
              <a:rPr lang="zh-TW" altLang="zh-TW" sz="7200" dirty="0">
                <a:solidFill>
                  <a:schemeClr val="dk1"/>
                </a:solidFill>
                <a:latin typeface="DFKai-SB"/>
                <a:ea typeface="DFKai-SB"/>
                <a:cs typeface="DFKai-SB"/>
                <a:sym typeface="DFKai-SB"/>
              </a:rPr>
              <a:t>機器</a:t>
            </a:r>
            <a:endParaRPr dirty="0"/>
          </a:p>
        </p:txBody>
      </p:sp>
      <p:sp>
        <p:nvSpPr>
          <p:cNvPr id="88" name="Google Shape;88;p1"/>
          <p:cNvSpPr txBox="1">
            <a:spLocks noGrp="1"/>
          </p:cNvSpPr>
          <p:nvPr>
            <p:ph type="subTitle" idx="1"/>
          </p:nvPr>
        </p:nvSpPr>
        <p:spPr>
          <a:xfrm>
            <a:off x="1285240" y="2969469"/>
            <a:ext cx="8074800" cy="28005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400"/>
              <a:buNone/>
            </a:pPr>
            <a:r>
              <a:rPr lang="zh-TW" sz="2800" dirty="0">
                <a:latin typeface="DFKai-SB"/>
                <a:ea typeface="DFKai-SB"/>
                <a:cs typeface="DFKai-SB"/>
                <a:sym typeface="DFKai-SB"/>
              </a:rPr>
              <a:t>組員: 胡丞亘</a:t>
            </a:r>
            <a:endParaRPr sz="2800" dirty="0">
              <a:latin typeface="DFKai-SB"/>
              <a:ea typeface="DFKai-SB"/>
              <a:cs typeface="DFKai-SB"/>
              <a:sym typeface="DFKai-SB"/>
            </a:endParaRPr>
          </a:p>
          <a:p>
            <a:pPr marL="0" lvl="0" indent="0" algn="l" rtl="0">
              <a:lnSpc>
                <a:spcPct val="90000"/>
              </a:lnSpc>
              <a:spcBef>
                <a:spcPts val="1000"/>
              </a:spcBef>
              <a:spcAft>
                <a:spcPts val="0"/>
              </a:spcAft>
              <a:buClr>
                <a:schemeClr val="dk1"/>
              </a:buClr>
              <a:buSzPts val="2400"/>
              <a:buNone/>
            </a:pPr>
            <a:r>
              <a:rPr lang="zh-TW" sz="2800" dirty="0">
                <a:latin typeface="DFKai-SB"/>
                <a:ea typeface="DFKai-SB"/>
                <a:cs typeface="DFKai-SB"/>
                <a:sym typeface="DFKai-SB"/>
              </a:rPr>
              <a:t>     </a:t>
            </a:r>
            <a:r>
              <a:rPr lang="en-US" altLang="zh-TW" sz="2800" dirty="0">
                <a:latin typeface="DFKai-SB"/>
                <a:ea typeface="DFKai-SB"/>
                <a:cs typeface="DFKai-SB"/>
                <a:sym typeface="DFKai-SB"/>
              </a:rPr>
              <a:t>	</a:t>
            </a:r>
            <a:r>
              <a:rPr lang="zh-TW" altLang="en-US" sz="2800" dirty="0">
                <a:latin typeface="DFKai-SB"/>
                <a:ea typeface="DFKai-SB"/>
                <a:cs typeface="DFKai-SB"/>
                <a:sym typeface="DFKai-SB"/>
              </a:rPr>
              <a:t> </a:t>
            </a:r>
            <a:r>
              <a:rPr lang="zh-TW" sz="2800" dirty="0">
                <a:latin typeface="DFKai-SB"/>
                <a:ea typeface="DFKai-SB"/>
                <a:cs typeface="DFKai-SB"/>
                <a:sym typeface="DFKai-SB"/>
              </a:rPr>
              <a:t>劉定頤</a:t>
            </a:r>
            <a:endParaRPr sz="2800" dirty="0">
              <a:latin typeface="DFKai-SB"/>
              <a:ea typeface="DFKai-SB"/>
              <a:cs typeface="DFKai-SB"/>
              <a:sym typeface="DFKai-SB"/>
            </a:endParaRPr>
          </a:p>
          <a:p>
            <a:pPr marL="0" lvl="0" indent="0" algn="l" rtl="0">
              <a:lnSpc>
                <a:spcPct val="90000"/>
              </a:lnSpc>
              <a:spcBef>
                <a:spcPts val="1000"/>
              </a:spcBef>
              <a:spcAft>
                <a:spcPts val="0"/>
              </a:spcAft>
              <a:buClr>
                <a:schemeClr val="dk1"/>
              </a:buClr>
              <a:buSzPts val="2400"/>
              <a:buNone/>
            </a:pPr>
            <a:r>
              <a:rPr lang="zh-TW" sz="2800" dirty="0">
                <a:latin typeface="DFKai-SB"/>
                <a:ea typeface="DFKai-SB"/>
                <a:cs typeface="DFKai-SB"/>
                <a:sym typeface="DFKai-SB"/>
              </a:rPr>
              <a:t>      沈啟文</a:t>
            </a:r>
            <a:endParaRPr sz="2800" dirty="0">
              <a:latin typeface="DFKai-SB"/>
              <a:ea typeface="DFKai-SB"/>
              <a:cs typeface="DFKai-SB"/>
              <a:sym typeface="DFKai-SB"/>
            </a:endParaRPr>
          </a:p>
          <a:p>
            <a:pPr marL="0" lvl="0" indent="152400" algn="l" rtl="0">
              <a:lnSpc>
                <a:spcPct val="90000"/>
              </a:lnSpc>
              <a:spcBef>
                <a:spcPts val="1000"/>
              </a:spcBef>
              <a:spcAft>
                <a:spcPts val="0"/>
              </a:spcAft>
              <a:buClr>
                <a:schemeClr val="dk1"/>
              </a:buClr>
              <a:buSzPts val="2400"/>
              <a:buFont typeface="Arial"/>
              <a:buNone/>
            </a:pPr>
            <a:endParaRPr dirty="0">
              <a:latin typeface="DFKai-SB"/>
              <a:ea typeface="DFKai-SB"/>
              <a:cs typeface="DFKai-SB"/>
              <a:sym typeface="DFKai-SB"/>
            </a:endParaRPr>
          </a:p>
          <a:p>
            <a:pPr marL="0" lvl="0" indent="0" algn="l" rtl="0">
              <a:lnSpc>
                <a:spcPct val="90000"/>
              </a:lnSpc>
              <a:spcBef>
                <a:spcPts val="1000"/>
              </a:spcBef>
              <a:spcAft>
                <a:spcPts val="0"/>
              </a:spcAft>
              <a:buClr>
                <a:schemeClr val="dk1"/>
              </a:buClr>
              <a:buSzPts val="2400"/>
              <a:buNone/>
            </a:pPr>
            <a:r>
              <a:rPr lang="zh-TW" sz="2800" dirty="0">
                <a:latin typeface="DFKai-SB"/>
                <a:ea typeface="DFKai-SB"/>
                <a:cs typeface="DFKai-SB"/>
                <a:sym typeface="DFKai-SB"/>
              </a:rPr>
              <a:t>指導老師:</a:t>
            </a:r>
            <a:r>
              <a:rPr lang="zh-TW" altLang="en-US" sz="2800" dirty="0">
                <a:latin typeface="DFKai-SB"/>
                <a:ea typeface="DFKai-SB"/>
                <a:cs typeface="DFKai-SB"/>
                <a:sym typeface="DFKai-SB"/>
              </a:rPr>
              <a:t> </a:t>
            </a:r>
            <a:r>
              <a:rPr lang="zh-TW" sz="2800" dirty="0">
                <a:latin typeface="DFKai-SB"/>
                <a:ea typeface="DFKai-SB"/>
                <a:cs typeface="DFKai-SB"/>
                <a:sym typeface="DFKai-SB"/>
              </a:rPr>
              <a:t>李志仁</a:t>
            </a:r>
            <a:endParaRPr sz="2800" dirty="0">
              <a:latin typeface="DFKai-SB"/>
              <a:ea typeface="DFKai-SB"/>
              <a:cs typeface="DFKai-SB"/>
              <a:sym typeface="DFKai-SB"/>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C232B152-3720-4D3B-97ED-45CE5483F1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11BAB570-FF10-4E96-8A3F-FA9804702B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4693698" cy="6858000"/>
          </a:xfrm>
          <a:custGeom>
            <a:avLst/>
            <a:gdLst>
              <a:gd name="connsiteX0" fmla="*/ 0 w 4693698"/>
              <a:gd name="connsiteY0" fmla="*/ 0 h 6858000"/>
              <a:gd name="connsiteX1" fmla="*/ 420914 w 4693698"/>
              <a:gd name="connsiteY1" fmla="*/ 0 h 6858000"/>
              <a:gd name="connsiteX2" fmla="*/ 1582057 w 4693698"/>
              <a:gd name="connsiteY2" fmla="*/ 0 h 6858000"/>
              <a:gd name="connsiteX3" fmla="*/ 4503903 w 4693698"/>
              <a:gd name="connsiteY3" fmla="*/ 0 h 6858000"/>
              <a:gd name="connsiteX4" fmla="*/ 4508943 w 4693698"/>
              <a:gd name="connsiteY4" fmla="*/ 66675 h 6858000"/>
              <a:gd name="connsiteX5" fmla="*/ 4517340 w 4693698"/>
              <a:gd name="connsiteY5" fmla="*/ 122237 h 6858000"/>
              <a:gd name="connsiteX6" fmla="*/ 4527418 w 4693698"/>
              <a:gd name="connsiteY6" fmla="*/ 174625 h 6858000"/>
              <a:gd name="connsiteX7" fmla="*/ 4544214 w 4693698"/>
              <a:gd name="connsiteY7" fmla="*/ 217487 h 6858000"/>
              <a:gd name="connsiteX8" fmla="*/ 4561010 w 4693698"/>
              <a:gd name="connsiteY8" fmla="*/ 260350 h 6858000"/>
              <a:gd name="connsiteX9" fmla="*/ 4581165 w 4693698"/>
              <a:gd name="connsiteY9" fmla="*/ 296862 h 6858000"/>
              <a:gd name="connsiteX10" fmla="*/ 4601320 w 4693698"/>
              <a:gd name="connsiteY10" fmla="*/ 334962 h 6858000"/>
              <a:gd name="connsiteX11" fmla="*/ 4619796 w 4693698"/>
              <a:gd name="connsiteY11" fmla="*/ 369887 h 6858000"/>
              <a:gd name="connsiteX12" fmla="*/ 4638271 w 4693698"/>
              <a:gd name="connsiteY12" fmla="*/ 409575 h 6858000"/>
              <a:gd name="connsiteX13" fmla="*/ 4655067 w 4693698"/>
              <a:gd name="connsiteY13" fmla="*/ 450850 h 6858000"/>
              <a:gd name="connsiteX14" fmla="*/ 4670184 w 4693698"/>
              <a:gd name="connsiteY14" fmla="*/ 496887 h 6858000"/>
              <a:gd name="connsiteX15" fmla="*/ 4681941 w 4693698"/>
              <a:gd name="connsiteY15" fmla="*/ 546100 h 6858000"/>
              <a:gd name="connsiteX16" fmla="*/ 4690339 w 4693698"/>
              <a:gd name="connsiteY16" fmla="*/ 606425 h 6858000"/>
              <a:gd name="connsiteX17" fmla="*/ 4693698 w 4693698"/>
              <a:gd name="connsiteY17" fmla="*/ 673100 h 6858000"/>
              <a:gd name="connsiteX18" fmla="*/ 4690339 w 4693698"/>
              <a:gd name="connsiteY18" fmla="*/ 744537 h 6858000"/>
              <a:gd name="connsiteX19" fmla="*/ 4681941 w 4693698"/>
              <a:gd name="connsiteY19" fmla="*/ 801687 h 6858000"/>
              <a:gd name="connsiteX20" fmla="*/ 4670184 w 4693698"/>
              <a:gd name="connsiteY20" fmla="*/ 854075 h 6858000"/>
              <a:gd name="connsiteX21" fmla="*/ 4655067 w 4693698"/>
              <a:gd name="connsiteY21" fmla="*/ 901700 h 6858000"/>
              <a:gd name="connsiteX22" fmla="*/ 4638271 w 4693698"/>
              <a:gd name="connsiteY22" fmla="*/ 942975 h 6858000"/>
              <a:gd name="connsiteX23" fmla="*/ 4618116 w 4693698"/>
              <a:gd name="connsiteY23" fmla="*/ 981075 h 6858000"/>
              <a:gd name="connsiteX24" fmla="*/ 4597961 w 4693698"/>
              <a:gd name="connsiteY24" fmla="*/ 1017587 h 6858000"/>
              <a:gd name="connsiteX25" fmla="*/ 4577806 w 4693698"/>
              <a:gd name="connsiteY25" fmla="*/ 1055687 h 6858000"/>
              <a:gd name="connsiteX26" fmla="*/ 4559330 w 4693698"/>
              <a:gd name="connsiteY26" fmla="*/ 1095375 h 6858000"/>
              <a:gd name="connsiteX27" fmla="*/ 4540854 w 4693698"/>
              <a:gd name="connsiteY27" fmla="*/ 1136650 h 6858000"/>
              <a:gd name="connsiteX28" fmla="*/ 4525739 w 4693698"/>
              <a:gd name="connsiteY28" fmla="*/ 1182687 h 6858000"/>
              <a:gd name="connsiteX29" fmla="*/ 4515661 w 4693698"/>
              <a:gd name="connsiteY29" fmla="*/ 1235075 h 6858000"/>
              <a:gd name="connsiteX30" fmla="*/ 4505583 w 4693698"/>
              <a:gd name="connsiteY30" fmla="*/ 1295400 h 6858000"/>
              <a:gd name="connsiteX31" fmla="*/ 4503903 w 4693698"/>
              <a:gd name="connsiteY31" fmla="*/ 1363662 h 6858000"/>
              <a:gd name="connsiteX32" fmla="*/ 4505583 w 4693698"/>
              <a:gd name="connsiteY32" fmla="*/ 1431925 h 6858000"/>
              <a:gd name="connsiteX33" fmla="*/ 4515661 w 4693698"/>
              <a:gd name="connsiteY33" fmla="*/ 1492250 h 6858000"/>
              <a:gd name="connsiteX34" fmla="*/ 4525739 w 4693698"/>
              <a:gd name="connsiteY34" fmla="*/ 1544637 h 6858000"/>
              <a:gd name="connsiteX35" fmla="*/ 4540854 w 4693698"/>
              <a:gd name="connsiteY35" fmla="*/ 1589087 h 6858000"/>
              <a:gd name="connsiteX36" fmla="*/ 4559330 w 4693698"/>
              <a:gd name="connsiteY36" fmla="*/ 1631950 h 6858000"/>
              <a:gd name="connsiteX37" fmla="*/ 4577806 w 4693698"/>
              <a:gd name="connsiteY37" fmla="*/ 1671637 h 6858000"/>
              <a:gd name="connsiteX38" fmla="*/ 4597961 w 4693698"/>
              <a:gd name="connsiteY38" fmla="*/ 1708150 h 6858000"/>
              <a:gd name="connsiteX39" fmla="*/ 4618116 w 4693698"/>
              <a:gd name="connsiteY39" fmla="*/ 1743075 h 6858000"/>
              <a:gd name="connsiteX40" fmla="*/ 4638271 w 4693698"/>
              <a:gd name="connsiteY40" fmla="*/ 1782762 h 6858000"/>
              <a:gd name="connsiteX41" fmla="*/ 4655067 w 4693698"/>
              <a:gd name="connsiteY41" fmla="*/ 1824037 h 6858000"/>
              <a:gd name="connsiteX42" fmla="*/ 4670184 w 4693698"/>
              <a:gd name="connsiteY42" fmla="*/ 1870075 h 6858000"/>
              <a:gd name="connsiteX43" fmla="*/ 4681941 w 4693698"/>
              <a:gd name="connsiteY43" fmla="*/ 1922462 h 6858000"/>
              <a:gd name="connsiteX44" fmla="*/ 4690339 w 4693698"/>
              <a:gd name="connsiteY44" fmla="*/ 1982787 h 6858000"/>
              <a:gd name="connsiteX45" fmla="*/ 4693698 w 4693698"/>
              <a:gd name="connsiteY45" fmla="*/ 2051050 h 6858000"/>
              <a:gd name="connsiteX46" fmla="*/ 4690339 w 4693698"/>
              <a:gd name="connsiteY46" fmla="*/ 2119312 h 6858000"/>
              <a:gd name="connsiteX47" fmla="*/ 4681941 w 4693698"/>
              <a:gd name="connsiteY47" fmla="*/ 2179637 h 6858000"/>
              <a:gd name="connsiteX48" fmla="*/ 4670184 w 4693698"/>
              <a:gd name="connsiteY48" fmla="*/ 2232025 h 6858000"/>
              <a:gd name="connsiteX49" fmla="*/ 4655067 w 4693698"/>
              <a:gd name="connsiteY49" fmla="*/ 2278062 h 6858000"/>
              <a:gd name="connsiteX50" fmla="*/ 4638271 w 4693698"/>
              <a:gd name="connsiteY50" fmla="*/ 2319337 h 6858000"/>
              <a:gd name="connsiteX51" fmla="*/ 4618116 w 4693698"/>
              <a:gd name="connsiteY51" fmla="*/ 2359025 h 6858000"/>
              <a:gd name="connsiteX52" fmla="*/ 4597961 w 4693698"/>
              <a:gd name="connsiteY52" fmla="*/ 2395537 h 6858000"/>
              <a:gd name="connsiteX53" fmla="*/ 4577806 w 4693698"/>
              <a:gd name="connsiteY53" fmla="*/ 2433637 h 6858000"/>
              <a:gd name="connsiteX54" fmla="*/ 4559330 w 4693698"/>
              <a:gd name="connsiteY54" fmla="*/ 2471737 h 6858000"/>
              <a:gd name="connsiteX55" fmla="*/ 4540854 w 4693698"/>
              <a:gd name="connsiteY55" fmla="*/ 2513012 h 6858000"/>
              <a:gd name="connsiteX56" fmla="*/ 4525739 w 4693698"/>
              <a:gd name="connsiteY56" fmla="*/ 2560637 h 6858000"/>
              <a:gd name="connsiteX57" fmla="*/ 4515661 w 4693698"/>
              <a:gd name="connsiteY57" fmla="*/ 2613025 h 6858000"/>
              <a:gd name="connsiteX58" fmla="*/ 4505583 w 4693698"/>
              <a:gd name="connsiteY58" fmla="*/ 2671762 h 6858000"/>
              <a:gd name="connsiteX59" fmla="*/ 4503903 w 4693698"/>
              <a:gd name="connsiteY59" fmla="*/ 2741612 h 6858000"/>
              <a:gd name="connsiteX60" fmla="*/ 4505583 w 4693698"/>
              <a:gd name="connsiteY60" fmla="*/ 2809875 h 6858000"/>
              <a:gd name="connsiteX61" fmla="*/ 4515661 w 4693698"/>
              <a:gd name="connsiteY61" fmla="*/ 2868612 h 6858000"/>
              <a:gd name="connsiteX62" fmla="*/ 4525739 w 4693698"/>
              <a:gd name="connsiteY62" fmla="*/ 2922587 h 6858000"/>
              <a:gd name="connsiteX63" fmla="*/ 4540854 w 4693698"/>
              <a:gd name="connsiteY63" fmla="*/ 2967037 h 6858000"/>
              <a:gd name="connsiteX64" fmla="*/ 4559330 w 4693698"/>
              <a:gd name="connsiteY64" fmla="*/ 3009900 h 6858000"/>
              <a:gd name="connsiteX65" fmla="*/ 4577806 w 4693698"/>
              <a:gd name="connsiteY65" fmla="*/ 3046412 h 6858000"/>
              <a:gd name="connsiteX66" fmla="*/ 4597961 w 4693698"/>
              <a:gd name="connsiteY66" fmla="*/ 3084512 h 6858000"/>
              <a:gd name="connsiteX67" fmla="*/ 4618116 w 4693698"/>
              <a:gd name="connsiteY67" fmla="*/ 3121025 h 6858000"/>
              <a:gd name="connsiteX68" fmla="*/ 4638271 w 4693698"/>
              <a:gd name="connsiteY68" fmla="*/ 3160712 h 6858000"/>
              <a:gd name="connsiteX69" fmla="*/ 4655067 w 4693698"/>
              <a:gd name="connsiteY69" fmla="*/ 3201987 h 6858000"/>
              <a:gd name="connsiteX70" fmla="*/ 4670184 w 4693698"/>
              <a:gd name="connsiteY70" fmla="*/ 3248025 h 6858000"/>
              <a:gd name="connsiteX71" fmla="*/ 4681941 w 4693698"/>
              <a:gd name="connsiteY71" fmla="*/ 3300412 h 6858000"/>
              <a:gd name="connsiteX72" fmla="*/ 4690339 w 4693698"/>
              <a:gd name="connsiteY72" fmla="*/ 3360737 h 6858000"/>
              <a:gd name="connsiteX73" fmla="*/ 4693698 w 4693698"/>
              <a:gd name="connsiteY73" fmla="*/ 3427412 h 6858000"/>
              <a:gd name="connsiteX74" fmla="*/ 4690339 w 4693698"/>
              <a:gd name="connsiteY74" fmla="*/ 3497262 h 6858000"/>
              <a:gd name="connsiteX75" fmla="*/ 4681941 w 4693698"/>
              <a:gd name="connsiteY75" fmla="*/ 3557587 h 6858000"/>
              <a:gd name="connsiteX76" fmla="*/ 4670184 w 4693698"/>
              <a:gd name="connsiteY76" fmla="*/ 3609975 h 6858000"/>
              <a:gd name="connsiteX77" fmla="*/ 4655067 w 4693698"/>
              <a:gd name="connsiteY77" fmla="*/ 3656012 h 6858000"/>
              <a:gd name="connsiteX78" fmla="*/ 4638271 w 4693698"/>
              <a:gd name="connsiteY78" fmla="*/ 3697287 h 6858000"/>
              <a:gd name="connsiteX79" fmla="*/ 4618116 w 4693698"/>
              <a:gd name="connsiteY79" fmla="*/ 3736975 h 6858000"/>
              <a:gd name="connsiteX80" fmla="*/ 4577806 w 4693698"/>
              <a:gd name="connsiteY80" fmla="*/ 3811587 h 6858000"/>
              <a:gd name="connsiteX81" fmla="*/ 4559330 w 4693698"/>
              <a:gd name="connsiteY81" fmla="*/ 3848100 h 6858000"/>
              <a:gd name="connsiteX82" fmla="*/ 4540854 w 4693698"/>
              <a:gd name="connsiteY82" fmla="*/ 3890962 h 6858000"/>
              <a:gd name="connsiteX83" fmla="*/ 4525739 w 4693698"/>
              <a:gd name="connsiteY83" fmla="*/ 3935412 h 6858000"/>
              <a:gd name="connsiteX84" fmla="*/ 4515661 w 4693698"/>
              <a:gd name="connsiteY84" fmla="*/ 3987800 h 6858000"/>
              <a:gd name="connsiteX85" fmla="*/ 4505583 w 4693698"/>
              <a:gd name="connsiteY85" fmla="*/ 4048125 h 6858000"/>
              <a:gd name="connsiteX86" fmla="*/ 4503903 w 4693698"/>
              <a:gd name="connsiteY86" fmla="*/ 4116387 h 6858000"/>
              <a:gd name="connsiteX87" fmla="*/ 4505583 w 4693698"/>
              <a:gd name="connsiteY87" fmla="*/ 4186237 h 6858000"/>
              <a:gd name="connsiteX88" fmla="*/ 4515661 w 4693698"/>
              <a:gd name="connsiteY88" fmla="*/ 4244975 h 6858000"/>
              <a:gd name="connsiteX89" fmla="*/ 4525739 w 4693698"/>
              <a:gd name="connsiteY89" fmla="*/ 4297362 h 6858000"/>
              <a:gd name="connsiteX90" fmla="*/ 4540854 w 4693698"/>
              <a:gd name="connsiteY90" fmla="*/ 4343400 h 6858000"/>
              <a:gd name="connsiteX91" fmla="*/ 4559330 w 4693698"/>
              <a:gd name="connsiteY91" fmla="*/ 4386262 h 6858000"/>
              <a:gd name="connsiteX92" fmla="*/ 4577806 w 4693698"/>
              <a:gd name="connsiteY92" fmla="*/ 4424362 h 6858000"/>
              <a:gd name="connsiteX93" fmla="*/ 4618116 w 4693698"/>
              <a:gd name="connsiteY93" fmla="*/ 4498975 h 6858000"/>
              <a:gd name="connsiteX94" fmla="*/ 4638271 w 4693698"/>
              <a:gd name="connsiteY94" fmla="*/ 4537075 h 6858000"/>
              <a:gd name="connsiteX95" fmla="*/ 4655067 w 4693698"/>
              <a:gd name="connsiteY95" fmla="*/ 4579937 h 6858000"/>
              <a:gd name="connsiteX96" fmla="*/ 4670184 w 4693698"/>
              <a:gd name="connsiteY96" fmla="*/ 4625975 h 6858000"/>
              <a:gd name="connsiteX97" fmla="*/ 4681941 w 4693698"/>
              <a:gd name="connsiteY97" fmla="*/ 4678362 h 6858000"/>
              <a:gd name="connsiteX98" fmla="*/ 4690339 w 4693698"/>
              <a:gd name="connsiteY98" fmla="*/ 4738687 h 6858000"/>
              <a:gd name="connsiteX99" fmla="*/ 4693698 w 4693698"/>
              <a:gd name="connsiteY99" fmla="*/ 4806950 h 6858000"/>
              <a:gd name="connsiteX100" fmla="*/ 4690339 w 4693698"/>
              <a:gd name="connsiteY100" fmla="*/ 4875212 h 6858000"/>
              <a:gd name="connsiteX101" fmla="*/ 4681941 w 4693698"/>
              <a:gd name="connsiteY101" fmla="*/ 4935537 h 6858000"/>
              <a:gd name="connsiteX102" fmla="*/ 4670184 w 4693698"/>
              <a:gd name="connsiteY102" fmla="*/ 4987925 h 6858000"/>
              <a:gd name="connsiteX103" fmla="*/ 4655067 w 4693698"/>
              <a:gd name="connsiteY103" fmla="*/ 5033962 h 6858000"/>
              <a:gd name="connsiteX104" fmla="*/ 4638271 w 4693698"/>
              <a:gd name="connsiteY104" fmla="*/ 5075237 h 6858000"/>
              <a:gd name="connsiteX105" fmla="*/ 4618116 w 4693698"/>
              <a:gd name="connsiteY105" fmla="*/ 5114925 h 6858000"/>
              <a:gd name="connsiteX106" fmla="*/ 4597961 w 4693698"/>
              <a:gd name="connsiteY106" fmla="*/ 5149850 h 6858000"/>
              <a:gd name="connsiteX107" fmla="*/ 4577806 w 4693698"/>
              <a:gd name="connsiteY107" fmla="*/ 5186362 h 6858000"/>
              <a:gd name="connsiteX108" fmla="*/ 4559330 w 4693698"/>
              <a:gd name="connsiteY108" fmla="*/ 5226050 h 6858000"/>
              <a:gd name="connsiteX109" fmla="*/ 4540854 w 4693698"/>
              <a:gd name="connsiteY109" fmla="*/ 5268912 h 6858000"/>
              <a:gd name="connsiteX110" fmla="*/ 4525739 w 4693698"/>
              <a:gd name="connsiteY110" fmla="*/ 5313362 h 6858000"/>
              <a:gd name="connsiteX111" fmla="*/ 4515661 w 4693698"/>
              <a:gd name="connsiteY111" fmla="*/ 5365750 h 6858000"/>
              <a:gd name="connsiteX112" fmla="*/ 4505583 w 4693698"/>
              <a:gd name="connsiteY112" fmla="*/ 5426075 h 6858000"/>
              <a:gd name="connsiteX113" fmla="*/ 4503903 w 4693698"/>
              <a:gd name="connsiteY113" fmla="*/ 5494337 h 6858000"/>
              <a:gd name="connsiteX114" fmla="*/ 4505583 w 4693698"/>
              <a:gd name="connsiteY114" fmla="*/ 5562600 h 6858000"/>
              <a:gd name="connsiteX115" fmla="*/ 4515661 w 4693698"/>
              <a:gd name="connsiteY115" fmla="*/ 5622925 h 6858000"/>
              <a:gd name="connsiteX116" fmla="*/ 4525739 w 4693698"/>
              <a:gd name="connsiteY116" fmla="*/ 5675312 h 6858000"/>
              <a:gd name="connsiteX117" fmla="*/ 4540854 w 4693698"/>
              <a:gd name="connsiteY117" fmla="*/ 5721350 h 6858000"/>
              <a:gd name="connsiteX118" fmla="*/ 4559330 w 4693698"/>
              <a:gd name="connsiteY118" fmla="*/ 5762625 h 6858000"/>
              <a:gd name="connsiteX119" fmla="*/ 4577806 w 4693698"/>
              <a:gd name="connsiteY119" fmla="*/ 5802312 h 6858000"/>
              <a:gd name="connsiteX120" fmla="*/ 4597961 w 4693698"/>
              <a:gd name="connsiteY120" fmla="*/ 5840412 h 6858000"/>
              <a:gd name="connsiteX121" fmla="*/ 4618116 w 4693698"/>
              <a:gd name="connsiteY121" fmla="*/ 5876925 h 6858000"/>
              <a:gd name="connsiteX122" fmla="*/ 4638271 w 4693698"/>
              <a:gd name="connsiteY122" fmla="*/ 5915025 h 6858000"/>
              <a:gd name="connsiteX123" fmla="*/ 4655067 w 4693698"/>
              <a:gd name="connsiteY123" fmla="*/ 5956300 h 6858000"/>
              <a:gd name="connsiteX124" fmla="*/ 4670184 w 4693698"/>
              <a:gd name="connsiteY124" fmla="*/ 6003925 h 6858000"/>
              <a:gd name="connsiteX125" fmla="*/ 4681941 w 4693698"/>
              <a:gd name="connsiteY125" fmla="*/ 6056312 h 6858000"/>
              <a:gd name="connsiteX126" fmla="*/ 4690339 w 4693698"/>
              <a:gd name="connsiteY126" fmla="*/ 6113462 h 6858000"/>
              <a:gd name="connsiteX127" fmla="*/ 4693698 w 4693698"/>
              <a:gd name="connsiteY127" fmla="*/ 6183312 h 6858000"/>
              <a:gd name="connsiteX128" fmla="*/ 4690339 w 4693698"/>
              <a:gd name="connsiteY128" fmla="*/ 6251575 h 6858000"/>
              <a:gd name="connsiteX129" fmla="*/ 4681941 w 4693698"/>
              <a:gd name="connsiteY129" fmla="*/ 6311900 h 6858000"/>
              <a:gd name="connsiteX130" fmla="*/ 4670184 w 4693698"/>
              <a:gd name="connsiteY130" fmla="*/ 6361112 h 6858000"/>
              <a:gd name="connsiteX131" fmla="*/ 4655067 w 4693698"/>
              <a:gd name="connsiteY131" fmla="*/ 6407150 h 6858000"/>
              <a:gd name="connsiteX132" fmla="*/ 4638271 w 4693698"/>
              <a:gd name="connsiteY132" fmla="*/ 6448425 h 6858000"/>
              <a:gd name="connsiteX133" fmla="*/ 4619796 w 4693698"/>
              <a:gd name="connsiteY133" fmla="*/ 6488112 h 6858000"/>
              <a:gd name="connsiteX134" fmla="*/ 4601320 w 4693698"/>
              <a:gd name="connsiteY134" fmla="*/ 6523037 h 6858000"/>
              <a:gd name="connsiteX135" fmla="*/ 4581165 w 4693698"/>
              <a:gd name="connsiteY135" fmla="*/ 6561137 h 6858000"/>
              <a:gd name="connsiteX136" fmla="*/ 4561010 w 4693698"/>
              <a:gd name="connsiteY136" fmla="*/ 6597650 h 6858000"/>
              <a:gd name="connsiteX137" fmla="*/ 4544214 w 4693698"/>
              <a:gd name="connsiteY137" fmla="*/ 6640512 h 6858000"/>
              <a:gd name="connsiteX138" fmla="*/ 4527418 w 4693698"/>
              <a:gd name="connsiteY138" fmla="*/ 6683375 h 6858000"/>
              <a:gd name="connsiteX139" fmla="*/ 4517340 w 4693698"/>
              <a:gd name="connsiteY139" fmla="*/ 6735762 h 6858000"/>
              <a:gd name="connsiteX140" fmla="*/ 4508943 w 4693698"/>
              <a:gd name="connsiteY140" fmla="*/ 6791325 h 6858000"/>
              <a:gd name="connsiteX141" fmla="*/ 4503903 w 4693698"/>
              <a:gd name="connsiteY141" fmla="*/ 6858000 h 6858000"/>
              <a:gd name="connsiteX142" fmla="*/ 1582057 w 4693698"/>
              <a:gd name="connsiteY142" fmla="*/ 6858000 h 6858000"/>
              <a:gd name="connsiteX143" fmla="*/ 420914 w 4693698"/>
              <a:gd name="connsiteY143" fmla="*/ 6858000 h 6858000"/>
              <a:gd name="connsiteX144" fmla="*/ 0 w 4693698"/>
              <a:gd name="connsiteY14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4693698" h="6858000">
                <a:moveTo>
                  <a:pt x="0" y="0"/>
                </a:moveTo>
                <a:lnTo>
                  <a:pt x="420914" y="0"/>
                </a:lnTo>
                <a:lnTo>
                  <a:pt x="1582057" y="0"/>
                </a:lnTo>
                <a:lnTo>
                  <a:pt x="4503903" y="0"/>
                </a:lnTo>
                <a:lnTo>
                  <a:pt x="4508943" y="66675"/>
                </a:lnTo>
                <a:lnTo>
                  <a:pt x="4517340" y="122237"/>
                </a:lnTo>
                <a:lnTo>
                  <a:pt x="4527418" y="174625"/>
                </a:lnTo>
                <a:lnTo>
                  <a:pt x="4544214" y="217487"/>
                </a:lnTo>
                <a:lnTo>
                  <a:pt x="4561010" y="260350"/>
                </a:lnTo>
                <a:lnTo>
                  <a:pt x="4581165" y="296862"/>
                </a:lnTo>
                <a:lnTo>
                  <a:pt x="4601320" y="334962"/>
                </a:lnTo>
                <a:lnTo>
                  <a:pt x="4619796" y="369887"/>
                </a:lnTo>
                <a:lnTo>
                  <a:pt x="4638271" y="409575"/>
                </a:lnTo>
                <a:lnTo>
                  <a:pt x="4655067" y="450850"/>
                </a:lnTo>
                <a:lnTo>
                  <a:pt x="4670184" y="496887"/>
                </a:lnTo>
                <a:lnTo>
                  <a:pt x="4681941" y="546100"/>
                </a:lnTo>
                <a:lnTo>
                  <a:pt x="4690339" y="606425"/>
                </a:lnTo>
                <a:lnTo>
                  <a:pt x="4693698" y="673100"/>
                </a:lnTo>
                <a:lnTo>
                  <a:pt x="4690339" y="744537"/>
                </a:lnTo>
                <a:lnTo>
                  <a:pt x="4681941" y="801687"/>
                </a:lnTo>
                <a:lnTo>
                  <a:pt x="4670184" y="854075"/>
                </a:lnTo>
                <a:lnTo>
                  <a:pt x="4655067" y="901700"/>
                </a:lnTo>
                <a:lnTo>
                  <a:pt x="4638271" y="942975"/>
                </a:lnTo>
                <a:lnTo>
                  <a:pt x="4618116" y="981075"/>
                </a:lnTo>
                <a:lnTo>
                  <a:pt x="4597961" y="1017587"/>
                </a:lnTo>
                <a:lnTo>
                  <a:pt x="4577806" y="1055687"/>
                </a:lnTo>
                <a:lnTo>
                  <a:pt x="4559330" y="1095375"/>
                </a:lnTo>
                <a:lnTo>
                  <a:pt x="4540854" y="1136650"/>
                </a:lnTo>
                <a:lnTo>
                  <a:pt x="4525739" y="1182687"/>
                </a:lnTo>
                <a:lnTo>
                  <a:pt x="4515661" y="1235075"/>
                </a:lnTo>
                <a:lnTo>
                  <a:pt x="4505583" y="1295400"/>
                </a:lnTo>
                <a:lnTo>
                  <a:pt x="4503903" y="1363662"/>
                </a:lnTo>
                <a:lnTo>
                  <a:pt x="4505583" y="1431925"/>
                </a:lnTo>
                <a:lnTo>
                  <a:pt x="4515661" y="1492250"/>
                </a:lnTo>
                <a:lnTo>
                  <a:pt x="4525739" y="1544637"/>
                </a:lnTo>
                <a:lnTo>
                  <a:pt x="4540854" y="1589087"/>
                </a:lnTo>
                <a:lnTo>
                  <a:pt x="4559330" y="1631950"/>
                </a:lnTo>
                <a:lnTo>
                  <a:pt x="4577806" y="1671637"/>
                </a:lnTo>
                <a:lnTo>
                  <a:pt x="4597961" y="1708150"/>
                </a:lnTo>
                <a:lnTo>
                  <a:pt x="4618116" y="1743075"/>
                </a:lnTo>
                <a:lnTo>
                  <a:pt x="4638271" y="1782762"/>
                </a:lnTo>
                <a:lnTo>
                  <a:pt x="4655067" y="1824037"/>
                </a:lnTo>
                <a:lnTo>
                  <a:pt x="4670184" y="1870075"/>
                </a:lnTo>
                <a:lnTo>
                  <a:pt x="4681941" y="1922462"/>
                </a:lnTo>
                <a:lnTo>
                  <a:pt x="4690339" y="1982787"/>
                </a:lnTo>
                <a:lnTo>
                  <a:pt x="4693698" y="2051050"/>
                </a:lnTo>
                <a:lnTo>
                  <a:pt x="4690339" y="2119312"/>
                </a:lnTo>
                <a:lnTo>
                  <a:pt x="4681941" y="2179637"/>
                </a:lnTo>
                <a:lnTo>
                  <a:pt x="4670184" y="2232025"/>
                </a:lnTo>
                <a:lnTo>
                  <a:pt x="4655067" y="2278062"/>
                </a:lnTo>
                <a:lnTo>
                  <a:pt x="4638271" y="2319337"/>
                </a:lnTo>
                <a:lnTo>
                  <a:pt x="4618116" y="2359025"/>
                </a:lnTo>
                <a:lnTo>
                  <a:pt x="4597961" y="2395537"/>
                </a:lnTo>
                <a:lnTo>
                  <a:pt x="4577806" y="2433637"/>
                </a:lnTo>
                <a:lnTo>
                  <a:pt x="4559330" y="2471737"/>
                </a:lnTo>
                <a:lnTo>
                  <a:pt x="4540854" y="2513012"/>
                </a:lnTo>
                <a:lnTo>
                  <a:pt x="4525739" y="2560637"/>
                </a:lnTo>
                <a:lnTo>
                  <a:pt x="4515661" y="2613025"/>
                </a:lnTo>
                <a:lnTo>
                  <a:pt x="4505583" y="2671762"/>
                </a:lnTo>
                <a:lnTo>
                  <a:pt x="4503903" y="2741612"/>
                </a:lnTo>
                <a:lnTo>
                  <a:pt x="4505583" y="2809875"/>
                </a:lnTo>
                <a:lnTo>
                  <a:pt x="4515661" y="2868612"/>
                </a:lnTo>
                <a:lnTo>
                  <a:pt x="4525739" y="2922587"/>
                </a:lnTo>
                <a:lnTo>
                  <a:pt x="4540854" y="2967037"/>
                </a:lnTo>
                <a:lnTo>
                  <a:pt x="4559330" y="3009900"/>
                </a:lnTo>
                <a:lnTo>
                  <a:pt x="4577806" y="3046412"/>
                </a:lnTo>
                <a:lnTo>
                  <a:pt x="4597961" y="3084512"/>
                </a:lnTo>
                <a:lnTo>
                  <a:pt x="4618116" y="3121025"/>
                </a:lnTo>
                <a:lnTo>
                  <a:pt x="4638271" y="3160712"/>
                </a:lnTo>
                <a:lnTo>
                  <a:pt x="4655067" y="3201987"/>
                </a:lnTo>
                <a:lnTo>
                  <a:pt x="4670184" y="3248025"/>
                </a:lnTo>
                <a:lnTo>
                  <a:pt x="4681941" y="3300412"/>
                </a:lnTo>
                <a:lnTo>
                  <a:pt x="4690339" y="3360737"/>
                </a:lnTo>
                <a:lnTo>
                  <a:pt x="4693698" y="3427412"/>
                </a:lnTo>
                <a:lnTo>
                  <a:pt x="4690339" y="3497262"/>
                </a:lnTo>
                <a:lnTo>
                  <a:pt x="4681941" y="3557587"/>
                </a:lnTo>
                <a:lnTo>
                  <a:pt x="4670184" y="3609975"/>
                </a:lnTo>
                <a:lnTo>
                  <a:pt x="4655067" y="3656012"/>
                </a:lnTo>
                <a:lnTo>
                  <a:pt x="4638271" y="3697287"/>
                </a:lnTo>
                <a:lnTo>
                  <a:pt x="4618116" y="3736975"/>
                </a:lnTo>
                <a:lnTo>
                  <a:pt x="4577806" y="3811587"/>
                </a:lnTo>
                <a:lnTo>
                  <a:pt x="4559330" y="3848100"/>
                </a:lnTo>
                <a:lnTo>
                  <a:pt x="4540854" y="3890962"/>
                </a:lnTo>
                <a:lnTo>
                  <a:pt x="4525739" y="3935412"/>
                </a:lnTo>
                <a:lnTo>
                  <a:pt x="4515661" y="3987800"/>
                </a:lnTo>
                <a:lnTo>
                  <a:pt x="4505583" y="4048125"/>
                </a:lnTo>
                <a:lnTo>
                  <a:pt x="4503903" y="4116387"/>
                </a:lnTo>
                <a:lnTo>
                  <a:pt x="4505583" y="4186237"/>
                </a:lnTo>
                <a:lnTo>
                  <a:pt x="4515661" y="4244975"/>
                </a:lnTo>
                <a:lnTo>
                  <a:pt x="4525739" y="4297362"/>
                </a:lnTo>
                <a:lnTo>
                  <a:pt x="4540854" y="4343400"/>
                </a:lnTo>
                <a:lnTo>
                  <a:pt x="4559330" y="4386262"/>
                </a:lnTo>
                <a:lnTo>
                  <a:pt x="4577806" y="4424362"/>
                </a:lnTo>
                <a:lnTo>
                  <a:pt x="4618116" y="4498975"/>
                </a:lnTo>
                <a:lnTo>
                  <a:pt x="4638271" y="4537075"/>
                </a:lnTo>
                <a:lnTo>
                  <a:pt x="4655067" y="4579937"/>
                </a:lnTo>
                <a:lnTo>
                  <a:pt x="4670184" y="4625975"/>
                </a:lnTo>
                <a:lnTo>
                  <a:pt x="4681941" y="4678362"/>
                </a:lnTo>
                <a:lnTo>
                  <a:pt x="4690339" y="4738687"/>
                </a:lnTo>
                <a:lnTo>
                  <a:pt x="4693698" y="4806950"/>
                </a:lnTo>
                <a:lnTo>
                  <a:pt x="4690339" y="4875212"/>
                </a:lnTo>
                <a:lnTo>
                  <a:pt x="4681941" y="4935537"/>
                </a:lnTo>
                <a:lnTo>
                  <a:pt x="4670184" y="4987925"/>
                </a:lnTo>
                <a:lnTo>
                  <a:pt x="4655067" y="5033962"/>
                </a:lnTo>
                <a:lnTo>
                  <a:pt x="4638271" y="5075237"/>
                </a:lnTo>
                <a:lnTo>
                  <a:pt x="4618116" y="5114925"/>
                </a:lnTo>
                <a:lnTo>
                  <a:pt x="4597961" y="5149850"/>
                </a:lnTo>
                <a:lnTo>
                  <a:pt x="4577806" y="5186362"/>
                </a:lnTo>
                <a:lnTo>
                  <a:pt x="4559330" y="5226050"/>
                </a:lnTo>
                <a:lnTo>
                  <a:pt x="4540854" y="5268912"/>
                </a:lnTo>
                <a:lnTo>
                  <a:pt x="4525739" y="5313362"/>
                </a:lnTo>
                <a:lnTo>
                  <a:pt x="4515661" y="5365750"/>
                </a:lnTo>
                <a:lnTo>
                  <a:pt x="4505583" y="5426075"/>
                </a:lnTo>
                <a:lnTo>
                  <a:pt x="4503903" y="5494337"/>
                </a:lnTo>
                <a:lnTo>
                  <a:pt x="4505583" y="5562600"/>
                </a:lnTo>
                <a:lnTo>
                  <a:pt x="4515661" y="5622925"/>
                </a:lnTo>
                <a:lnTo>
                  <a:pt x="4525739" y="5675312"/>
                </a:lnTo>
                <a:lnTo>
                  <a:pt x="4540854" y="5721350"/>
                </a:lnTo>
                <a:lnTo>
                  <a:pt x="4559330" y="5762625"/>
                </a:lnTo>
                <a:lnTo>
                  <a:pt x="4577806" y="5802312"/>
                </a:lnTo>
                <a:lnTo>
                  <a:pt x="4597961" y="5840412"/>
                </a:lnTo>
                <a:lnTo>
                  <a:pt x="4618116" y="5876925"/>
                </a:lnTo>
                <a:lnTo>
                  <a:pt x="4638271" y="5915025"/>
                </a:lnTo>
                <a:lnTo>
                  <a:pt x="4655067" y="5956300"/>
                </a:lnTo>
                <a:lnTo>
                  <a:pt x="4670184" y="6003925"/>
                </a:lnTo>
                <a:lnTo>
                  <a:pt x="4681941" y="6056312"/>
                </a:lnTo>
                <a:lnTo>
                  <a:pt x="4690339" y="6113462"/>
                </a:lnTo>
                <a:lnTo>
                  <a:pt x="4693698" y="6183312"/>
                </a:lnTo>
                <a:lnTo>
                  <a:pt x="4690339" y="6251575"/>
                </a:lnTo>
                <a:lnTo>
                  <a:pt x="4681941" y="6311900"/>
                </a:lnTo>
                <a:lnTo>
                  <a:pt x="4670184" y="6361112"/>
                </a:lnTo>
                <a:lnTo>
                  <a:pt x="4655067" y="6407150"/>
                </a:lnTo>
                <a:lnTo>
                  <a:pt x="4638271" y="6448425"/>
                </a:lnTo>
                <a:lnTo>
                  <a:pt x="4619796" y="6488112"/>
                </a:lnTo>
                <a:lnTo>
                  <a:pt x="4601320" y="6523037"/>
                </a:lnTo>
                <a:lnTo>
                  <a:pt x="4581165" y="6561137"/>
                </a:lnTo>
                <a:lnTo>
                  <a:pt x="4561010" y="6597650"/>
                </a:lnTo>
                <a:lnTo>
                  <a:pt x="4544214" y="6640512"/>
                </a:lnTo>
                <a:lnTo>
                  <a:pt x="4527418" y="6683375"/>
                </a:lnTo>
                <a:lnTo>
                  <a:pt x="4517340" y="6735762"/>
                </a:lnTo>
                <a:lnTo>
                  <a:pt x="4508943" y="6791325"/>
                </a:lnTo>
                <a:lnTo>
                  <a:pt x="4503903" y="6858000"/>
                </a:lnTo>
                <a:lnTo>
                  <a:pt x="1582057" y="6858000"/>
                </a:lnTo>
                <a:lnTo>
                  <a:pt x="420914" y="6858000"/>
                </a:lnTo>
                <a:lnTo>
                  <a:pt x="0" y="6858000"/>
                </a:lnTo>
                <a:close/>
              </a:path>
            </a:pathLst>
          </a:custGeom>
          <a:solidFill>
            <a:schemeClr val="tx1"/>
          </a:solidFill>
          <a:ln w="0">
            <a:noFill/>
            <a:prstDash val="solid"/>
            <a:round/>
            <a:headEnd/>
            <a:tailEnd/>
          </a:ln>
        </p:spPr>
        <p:txBody>
          <a:bodyPr wrap="square">
            <a:noAutofit/>
          </a:bodyPr>
          <a:lstStyle/>
          <a:p>
            <a:endParaRPr lang="en-US" dirty="0"/>
          </a:p>
        </p:txBody>
      </p:sp>
      <p:sp>
        <p:nvSpPr>
          <p:cNvPr id="16" name="Freeform: Shape 15">
            <a:extLst>
              <a:ext uri="{FF2B5EF4-FFF2-40B4-BE49-F238E27FC236}">
                <a16:creationId xmlns:a16="http://schemas.microsoft.com/office/drawing/2014/main" id="{4B9FAFB2-BEB5-4848-8018-BCAD99E2E1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4838076" cy="6858000"/>
          </a:xfrm>
          <a:custGeom>
            <a:avLst/>
            <a:gdLst>
              <a:gd name="connsiteX0" fmla="*/ 4838076 w 4838076"/>
              <a:gd name="connsiteY0" fmla="*/ 0 h 6858000"/>
              <a:gd name="connsiteX1" fmla="*/ 4417162 w 4838076"/>
              <a:gd name="connsiteY1" fmla="*/ 0 h 6858000"/>
              <a:gd name="connsiteX2" fmla="*/ 3459219 w 4838076"/>
              <a:gd name="connsiteY2" fmla="*/ 0 h 6858000"/>
              <a:gd name="connsiteX3" fmla="*/ 334174 w 4838076"/>
              <a:gd name="connsiteY3" fmla="*/ 0 h 6858000"/>
              <a:gd name="connsiteX4" fmla="*/ 334173 w 4838076"/>
              <a:gd name="connsiteY4" fmla="*/ 0 h 6858000"/>
              <a:gd name="connsiteX5" fmla="*/ 189795 w 4838076"/>
              <a:gd name="connsiteY5" fmla="*/ 0 h 6858000"/>
              <a:gd name="connsiteX6" fmla="*/ 184756 w 4838076"/>
              <a:gd name="connsiteY6" fmla="*/ 66675 h 6858000"/>
              <a:gd name="connsiteX7" fmla="*/ 176358 w 4838076"/>
              <a:gd name="connsiteY7" fmla="*/ 122237 h 6858000"/>
              <a:gd name="connsiteX8" fmla="*/ 166281 w 4838076"/>
              <a:gd name="connsiteY8" fmla="*/ 174625 h 6858000"/>
              <a:gd name="connsiteX9" fmla="*/ 149485 w 4838076"/>
              <a:gd name="connsiteY9" fmla="*/ 217487 h 6858000"/>
              <a:gd name="connsiteX10" fmla="*/ 132689 w 4838076"/>
              <a:gd name="connsiteY10" fmla="*/ 260350 h 6858000"/>
              <a:gd name="connsiteX11" fmla="*/ 112534 w 4838076"/>
              <a:gd name="connsiteY11" fmla="*/ 296862 h 6858000"/>
              <a:gd name="connsiteX12" fmla="*/ 92379 w 4838076"/>
              <a:gd name="connsiteY12" fmla="*/ 334962 h 6858000"/>
              <a:gd name="connsiteX13" fmla="*/ 73903 w 4838076"/>
              <a:gd name="connsiteY13" fmla="*/ 369887 h 6858000"/>
              <a:gd name="connsiteX14" fmla="*/ 55427 w 4838076"/>
              <a:gd name="connsiteY14" fmla="*/ 409575 h 6858000"/>
              <a:gd name="connsiteX15" fmla="*/ 38632 w 4838076"/>
              <a:gd name="connsiteY15" fmla="*/ 450850 h 6858000"/>
              <a:gd name="connsiteX16" fmla="*/ 23515 w 4838076"/>
              <a:gd name="connsiteY16" fmla="*/ 496887 h 6858000"/>
              <a:gd name="connsiteX17" fmla="*/ 11758 w 4838076"/>
              <a:gd name="connsiteY17" fmla="*/ 546100 h 6858000"/>
              <a:gd name="connsiteX18" fmla="*/ 3359 w 4838076"/>
              <a:gd name="connsiteY18" fmla="*/ 606425 h 6858000"/>
              <a:gd name="connsiteX19" fmla="*/ 0 w 4838076"/>
              <a:gd name="connsiteY19" fmla="*/ 673100 h 6858000"/>
              <a:gd name="connsiteX20" fmla="*/ 3359 w 4838076"/>
              <a:gd name="connsiteY20" fmla="*/ 744537 h 6858000"/>
              <a:gd name="connsiteX21" fmla="*/ 11758 w 4838076"/>
              <a:gd name="connsiteY21" fmla="*/ 801687 h 6858000"/>
              <a:gd name="connsiteX22" fmla="*/ 23515 w 4838076"/>
              <a:gd name="connsiteY22" fmla="*/ 854075 h 6858000"/>
              <a:gd name="connsiteX23" fmla="*/ 38632 w 4838076"/>
              <a:gd name="connsiteY23" fmla="*/ 901700 h 6858000"/>
              <a:gd name="connsiteX24" fmla="*/ 55427 w 4838076"/>
              <a:gd name="connsiteY24" fmla="*/ 942975 h 6858000"/>
              <a:gd name="connsiteX25" fmla="*/ 75583 w 4838076"/>
              <a:gd name="connsiteY25" fmla="*/ 981075 h 6858000"/>
              <a:gd name="connsiteX26" fmla="*/ 95738 w 4838076"/>
              <a:gd name="connsiteY26" fmla="*/ 1017587 h 6858000"/>
              <a:gd name="connsiteX27" fmla="*/ 115893 w 4838076"/>
              <a:gd name="connsiteY27" fmla="*/ 1055687 h 6858000"/>
              <a:gd name="connsiteX28" fmla="*/ 134368 w 4838076"/>
              <a:gd name="connsiteY28" fmla="*/ 1095375 h 6858000"/>
              <a:gd name="connsiteX29" fmla="*/ 152844 w 4838076"/>
              <a:gd name="connsiteY29" fmla="*/ 1136650 h 6858000"/>
              <a:gd name="connsiteX30" fmla="*/ 167960 w 4838076"/>
              <a:gd name="connsiteY30" fmla="*/ 1182687 h 6858000"/>
              <a:gd name="connsiteX31" fmla="*/ 178038 w 4838076"/>
              <a:gd name="connsiteY31" fmla="*/ 1235075 h 6858000"/>
              <a:gd name="connsiteX32" fmla="*/ 188115 w 4838076"/>
              <a:gd name="connsiteY32" fmla="*/ 1295400 h 6858000"/>
              <a:gd name="connsiteX33" fmla="*/ 189795 w 4838076"/>
              <a:gd name="connsiteY33" fmla="*/ 1363662 h 6858000"/>
              <a:gd name="connsiteX34" fmla="*/ 188115 w 4838076"/>
              <a:gd name="connsiteY34" fmla="*/ 1431925 h 6858000"/>
              <a:gd name="connsiteX35" fmla="*/ 178038 w 4838076"/>
              <a:gd name="connsiteY35" fmla="*/ 1492250 h 6858000"/>
              <a:gd name="connsiteX36" fmla="*/ 167960 w 4838076"/>
              <a:gd name="connsiteY36" fmla="*/ 1544637 h 6858000"/>
              <a:gd name="connsiteX37" fmla="*/ 152844 w 4838076"/>
              <a:gd name="connsiteY37" fmla="*/ 1589087 h 6858000"/>
              <a:gd name="connsiteX38" fmla="*/ 134368 w 4838076"/>
              <a:gd name="connsiteY38" fmla="*/ 1631950 h 6858000"/>
              <a:gd name="connsiteX39" fmla="*/ 115893 w 4838076"/>
              <a:gd name="connsiteY39" fmla="*/ 1671637 h 6858000"/>
              <a:gd name="connsiteX40" fmla="*/ 95738 w 4838076"/>
              <a:gd name="connsiteY40" fmla="*/ 1708150 h 6858000"/>
              <a:gd name="connsiteX41" fmla="*/ 75583 w 4838076"/>
              <a:gd name="connsiteY41" fmla="*/ 1743075 h 6858000"/>
              <a:gd name="connsiteX42" fmla="*/ 55427 w 4838076"/>
              <a:gd name="connsiteY42" fmla="*/ 1782762 h 6858000"/>
              <a:gd name="connsiteX43" fmla="*/ 38632 w 4838076"/>
              <a:gd name="connsiteY43" fmla="*/ 1824037 h 6858000"/>
              <a:gd name="connsiteX44" fmla="*/ 23515 w 4838076"/>
              <a:gd name="connsiteY44" fmla="*/ 1870075 h 6858000"/>
              <a:gd name="connsiteX45" fmla="*/ 11758 w 4838076"/>
              <a:gd name="connsiteY45" fmla="*/ 1922462 h 6858000"/>
              <a:gd name="connsiteX46" fmla="*/ 3359 w 4838076"/>
              <a:gd name="connsiteY46" fmla="*/ 1982787 h 6858000"/>
              <a:gd name="connsiteX47" fmla="*/ 0 w 4838076"/>
              <a:gd name="connsiteY47" fmla="*/ 2051050 h 6858000"/>
              <a:gd name="connsiteX48" fmla="*/ 3359 w 4838076"/>
              <a:gd name="connsiteY48" fmla="*/ 2119312 h 6858000"/>
              <a:gd name="connsiteX49" fmla="*/ 11758 w 4838076"/>
              <a:gd name="connsiteY49" fmla="*/ 2179637 h 6858000"/>
              <a:gd name="connsiteX50" fmla="*/ 23515 w 4838076"/>
              <a:gd name="connsiteY50" fmla="*/ 2232025 h 6858000"/>
              <a:gd name="connsiteX51" fmla="*/ 38632 w 4838076"/>
              <a:gd name="connsiteY51" fmla="*/ 2278062 h 6858000"/>
              <a:gd name="connsiteX52" fmla="*/ 55427 w 4838076"/>
              <a:gd name="connsiteY52" fmla="*/ 2319337 h 6858000"/>
              <a:gd name="connsiteX53" fmla="*/ 75583 w 4838076"/>
              <a:gd name="connsiteY53" fmla="*/ 2359025 h 6858000"/>
              <a:gd name="connsiteX54" fmla="*/ 95738 w 4838076"/>
              <a:gd name="connsiteY54" fmla="*/ 2395537 h 6858000"/>
              <a:gd name="connsiteX55" fmla="*/ 115893 w 4838076"/>
              <a:gd name="connsiteY55" fmla="*/ 2433637 h 6858000"/>
              <a:gd name="connsiteX56" fmla="*/ 134368 w 4838076"/>
              <a:gd name="connsiteY56" fmla="*/ 2471737 h 6858000"/>
              <a:gd name="connsiteX57" fmla="*/ 152844 w 4838076"/>
              <a:gd name="connsiteY57" fmla="*/ 2513012 h 6858000"/>
              <a:gd name="connsiteX58" fmla="*/ 167960 w 4838076"/>
              <a:gd name="connsiteY58" fmla="*/ 2560637 h 6858000"/>
              <a:gd name="connsiteX59" fmla="*/ 178038 w 4838076"/>
              <a:gd name="connsiteY59" fmla="*/ 2613025 h 6858000"/>
              <a:gd name="connsiteX60" fmla="*/ 188115 w 4838076"/>
              <a:gd name="connsiteY60" fmla="*/ 2671762 h 6858000"/>
              <a:gd name="connsiteX61" fmla="*/ 189795 w 4838076"/>
              <a:gd name="connsiteY61" fmla="*/ 2741612 h 6858000"/>
              <a:gd name="connsiteX62" fmla="*/ 188115 w 4838076"/>
              <a:gd name="connsiteY62" fmla="*/ 2809875 h 6858000"/>
              <a:gd name="connsiteX63" fmla="*/ 178038 w 4838076"/>
              <a:gd name="connsiteY63" fmla="*/ 2868612 h 6858000"/>
              <a:gd name="connsiteX64" fmla="*/ 167960 w 4838076"/>
              <a:gd name="connsiteY64" fmla="*/ 2922587 h 6858000"/>
              <a:gd name="connsiteX65" fmla="*/ 152844 w 4838076"/>
              <a:gd name="connsiteY65" fmla="*/ 2967037 h 6858000"/>
              <a:gd name="connsiteX66" fmla="*/ 134368 w 4838076"/>
              <a:gd name="connsiteY66" fmla="*/ 3009900 h 6858000"/>
              <a:gd name="connsiteX67" fmla="*/ 115893 w 4838076"/>
              <a:gd name="connsiteY67" fmla="*/ 3046412 h 6858000"/>
              <a:gd name="connsiteX68" fmla="*/ 95738 w 4838076"/>
              <a:gd name="connsiteY68" fmla="*/ 3084512 h 6858000"/>
              <a:gd name="connsiteX69" fmla="*/ 75583 w 4838076"/>
              <a:gd name="connsiteY69" fmla="*/ 3121025 h 6858000"/>
              <a:gd name="connsiteX70" fmla="*/ 55427 w 4838076"/>
              <a:gd name="connsiteY70" fmla="*/ 3160712 h 6858000"/>
              <a:gd name="connsiteX71" fmla="*/ 38632 w 4838076"/>
              <a:gd name="connsiteY71" fmla="*/ 3201987 h 6858000"/>
              <a:gd name="connsiteX72" fmla="*/ 23515 w 4838076"/>
              <a:gd name="connsiteY72" fmla="*/ 3248025 h 6858000"/>
              <a:gd name="connsiteX73" fmla="*/ 11758 w 4838076"/>
              <a:gd name="connsiteY73" fmla="*/ 3300412 h 6858000"/>
              <a:gd name="connsiteX74" fmla="*/ 3359 w 4838076"/>
              <a:gd name="connsiteY74" fmla="*/ 3360737 h 6858000"/>
              <a:gd name="connsiteX75" fmla="*/ 0 w 4838076"/>
              <a:gd name="connsiteY75" fmla="*/ 3427412 h 6858000"/>
              <a:gd name="connsiteX76" fmla="*/ 3359 w 4838076"/>
              <a:gd name="connsiteY76" fmla="*/ 3497262 h 6858000"/>
              <a:gd name="connsiteX77" fmla="*/ 11758 w 4838076"/>
              <a:gd name="connsiteY77" fmla="*/ 3557587 h 6858000"/>
              <a:gd name="connsiteX78" fmla="*/ 23515 w 4838076"/>
              <a:gd name="connsiteY78" fmla="*/ 3609975 h 6858000"/>
              <a:gd name="connsiteX79" fmla="*/ 38632 w 4838076"/>
              <a:gd name="connsiteY79" fmla="*/ 3656012 h 6858000"/>
              <a:gd name="connsiteX80" fmla="*/ 55427 w 4838076"/>
              <a:gd name="connsiteY80" fmla="*/ 3697287 h 6858000"/>
              <a:gd name="connsiteX81" fmla="*/ 75583 w 4838076"/>
              <a:gd name="connsiteY81" fmla="*/ 3736975 h 6858000"/>
              <a:gd name="connsiteX82" fmla="*/ 115893 w 4838076"/>
              <a:gd name="connsiteY82" fmla="*/ 3811587 h 6858000"/>
              <a:gd name="connsiteX83" fmla="*/ 134368 w 4838076"/>
              <a:gd name="connsiteY83" fmla="*/ 3848100 h 6858000"/>
              <a:gd name="connsiteX84" fmla="*/ 152844 w 4838076"/>
              <a:gd name="connsiteY84" fmla="*/ 3890962 h 6858000"/>
              <a:gd name="connsiteX85" fmla="*/ 167960 w 4838076"/>
              <a:gd name="connsiteY85" fmla="*/ 3935412 h 6858000"/>
              <a:gd name="connsiteX86" fmla="*/ 178038 w 4838076"/>
              <a:gd name="connsiteY86" fmla="*/ 3987800 h 6858000"/>
              <a:gd name="connsiteX87" fmla="*/ 188115 w 4838076"/>
              <a:gd name="connsiteY87" fmla="*/ 4048125 h 6858000"/>
              <a:gd name="connsiteX88" fmla="*/ 189795 w 4838076"/>
              <a:gd name="connsiteY88" fmla="*/ 4116387 h 6858000"/>
              <a:gd name="connsiteX89" fmla="*/ 188115 w 4838076"/>
              <a:gd name="connsiteY89" fmla="*/ 4186237 h 6858000"/>
              <a:gd name="connsiteX90" fmla="*/ 178038 w 4838076"/>
              <a:gd name="connsiteY90" fmla="*/ 4244975 h 6858000"/>
              <a:gd name="connsiteX91" fmla="*/ 167960 w 4838076"/>
              <a:gd name="connsiteY91" fmla="*/ 4297362 h 6858000"/>
              <a:gd name="connsiteX92" fmla="*/ 152844 w 4838076"/>
              <a:gd name="connsiteY92" fmla="*/ 4343400 h 6858000"/>
              <a:gd name="connsiteX93" fmla="*/ 134368 w 4838076"/>
              <a:gd name="connsiteY93" fmla="*/ 4386262 h 6858000"/>
              <a:gd name="connsiteX94" fmla="*/ 115893 w 4838076"/>
              <a:gd name="connsiteY94" fmla="*/ 4424362 h 6858000"/>
              <a:gd name="connsiteX95" fmla="*/ 75583 w 4838076"/>
              <a:gd name="connsiteY95" fmla="*/ 4498975 h 6858000"/>
              <a:gd name="connsiteX96" fmla="*/ 55427 w 4838076"/>
              <a:gd name="connsiteY96" fmla="*/ 4537075 h 6858000"/>
              <a:gd name="connsiteX97" fmla="*/ 38632 w 4838076"/>
              <a:gd name="connsiteY97" fmla="*/ 4579937 h 6858000"/>
              <a:gd name="connsiteX98" fmla="*/ 23515 w 4838076"/>
              <a:gd name="connsiteY98" fmla="*/ 4625975 h 6858000"/>
              <a:gd name="connsiteX99" fmla="*/ 11758 w 4838076"/>
              <a:gd name="connsiteY99" fmla="*/ 4678362 h 6858000"/>
              <a:gd name="connsiteX100" fmla="*/ 3359 w 4838076"/>
              <a:gd name="connsiteY100" fmla="*/ 4738687 h 6858000"/>
              <a:gd name="connsiteX101" fmla="*/ 0 w 4838076"/>
              <a:gd name="connsiteY101" fmla="*/ 4806950 h 6858000"/>
              <a:gd name="connsiteX102" fmla="*/ 3359 w 4838076"/>
              <a:gd name="connsiteY102" fmla="*/ 4875212 h 6858000"/>
              <a:gd name="connsiteX103" fmla="*/ 11758 w 4838076"/>
              <a:gd name="connsiteY103" fmla="*/ 4935537 h 6858000"/>
              <a:gd name="connsiteX104" fmla="*/ 23515 w 4838076"/>
              <a:gd name="connsiteY104" fmla="*/ 4987925 h 6858000"/>
              <a:gd name="connsiteX105" fmla="*/ 38632 w 4838076"/>
              <a:gd name="connsiteY105" fmla="*/ 5033962 h 6858000"/>
              <a:gd name="connsiteX106" fmla="*/ 55427 w 4838076"/>
              <a:gd name="connsiteY106" fmla="*/ 5075237 h 6858000"/>
              <a:gd name="connsiteX107" fmla="*/ 75583 w 4838076"/>
              <a:gd name="connsiteY107" fmla="*/ 5114925 h 6858000"/>
              <a:gd name="connsiteX108" fmla="*/ 95738 w 4838076"/>
              <a:gd name="connsiteY108" fmla="*/ 5149850 h 6858000"/>
              <a:gd name="connsiteX109" fmla="*/ 115893 w 4838076"/>
              <a:gd name="connsiteY109" fmla="*/ 5186362 h 6858000"/>
              <a:gd name="connsiteX110" fmla="*/ 134368 w 4838076"/>
              <a:gd name="connsiteY110" fmla="*/ 5226050 h 6858000"/>
              <a:gd name="connsiteX111" fmla="*/ 152844 w 4838076"/>
              <a:gd name="connsiteY111" fmla="*/ 5268912 h 6858000"/>
              <a:gd name="connsiteX112" fmla="*/ 167960 w 4838076"/>
              <a:gd name="connsiteY112" fmla="*/ 5313362 h 6858000"/>
              <a:gd name="connsiteX113" fmla="*/ 178038 w 4838076"/>
              <a:gd name="connsiteY113" fmla="*/ 5365750 h 6858000"/>
              <a:gd name="connsiteX114" fmla="*/ 188115 w 4838076"/>
              <a:gd name="connsiteY114" fmla="*/ 5426075 h 6858000"/>
              <a:gd name="connsiteX115" fmla="*/ 189795 w 4838076"/>
              <a:gd name="connsiteY115" fmla="*/ 5494337 h 6858000"/>
              <a:gd name="connsiteX116" fmla="*/ 188115 w 4838076"/>
              <a:gd name="connsiteY116" fmla="*/ 5562600 h 6858000"/>
              <a:gd name="connsiteX117" fmla="*/ 178038 w 4838076"/>
              <a:gd name="connsiteY117" fmla="*/ 5622925 h 6858000"/>
              <a:gd name="connsiteX118" fmla="*/ 167960 w 4838076"/>
              <a:gd name="connsiteY118" fmla="*/ 5675312 h 6858000"/>
              <a:gd name="connsiteX119" fmla="*/ 152844 w 4838076"/>
              <a:gd name="connsiteY119" fmla="*/ 5721350 h 6858000"/>
              <a:gd name="connsiteX120" fmla="*/ 134368 w 4838076"/>
              <a:gd name="connsiteY120" fmla="*/ 5762625 h 6858000"/>
              <a:gd name="connsiteX121" fmla="*/ 115893 w 4838076"/>
              <a:gd name="connsiteY121" fmla="*/ 5802312 h 6858000"/>
              <a:gd name="connsiteX122" fmla="*/ 95738 w 4838076"/>
              <a:gd name="connsiteY122" fmla="*/ 5840412 h 6858000"/>
              <a:gd name="connsiteX123" fmla="*/ 75583 w 4838076"/>
              <a:gd name="connsiteY123" fmla="*/ 5876925 h 6858000"/>
              <a:gd name="connsiteX124" fmla="*/ 55427 w 4838076"/>
              <a:gd name="connsiteY124" fmla="*/ 5915025 h 6858000"/>
              <a:gd name="connsiteX125" fmla="*/ 38632 w 4838076"/>
              <a:gd name="connsiteY125" fmla="*/ 5956300 h 6858000"/>
              <a:gd name="connsiteX126" fmla="*/ 23515 w 4838076"/>
              <a:gd name="connsiteY126" fmla="*/ 6003925 h 6858000"/>
              <a:gd name="connsiteX127" fmla="*/ 11758 w 4838076"/>
              <a:gd name="connsiteY127" fmla="*/ 6056312 h 6858000"/>
              <a:gd name="connsiteX128" fmla="*/ 3359 w 4838076"/>
              <a:gd name="connsiteY128" fmla="*/ 6113462 h 6858000"/>
              <a:gd name="connsiteX129" fmla="*/ 0 w 4838076"/>
              <a:gd name="connsiteY129" fmla="*/ 6183312 h 6858000"/>
              <a:gd name="connsiteX130" fmla="*/ 3359 w 4838076"/>
              <a:gd name="connsiteY130" fmla="*/ 6251575 h 6858000"/>
              <a:gd name="connsiteX131" fmla="*/ 11758 w 4838076"/>
              <a:gd name="connsiteY131" fmla="*/ 6311900 h 6858000"/>
              <a:gd name="connsiteX132" fmla="*/ 23515 w 4838076"/>
              <a:gd name="connsiteY132" fmla="*/ 6361112 h 6858000"/>
              <a:gd name="connsiteX133" fmla="*/ 38632 w 4838076"/>
              <a:gd name="connsiteY133" fmla="*/ 6407150 h 6858000"/>
              <a:gd name="connsiteX134" fmla="*/ 55427 w 4838076"/>
              <a:gd name="connsiteY134" fmla="*/ 6448425 h 6858000"/>
              <a:gd name="connsiteX135" fmla="*/ 73903 w 4838076"/>
              <a:gd name="connsiteY135" fmla="*/ 6488112 h 6858000"/>
              <a:gd name="connsiteX136" fmla="*/ 92379 w 4838076"/>
              <a:gd name="connsiteY136" fmla="*/ 6523037 h 6858000"/>
              <a:gd name="connsiteX137" fmla="*/ 112534 w 4838076"/>
              <a:gd name="connsiteY137" fmla="*/ 6561137 h 6858000"/>
              <a:gd name="connsiteX138" fmla="*/ 132689 w 4838076"/>
              <a:gd name="connsiteY138" fmla="*/ 6597650 h 6858000"/>
              <a:gd name="connsiteX139" fmla="*/ 149485 w 4838076"/>
              <a:gd name="connsiteY139" fmla="*/ 6640512 h 6858000"/>
              <a:gd name="connsiteX140" fmla="*/ 166281 w 4838076"/>
              <a:gd name="connsiteY140" fmla="*/ 6683375 h 6858000"/>
              <a:gd name="connsiteX141" fmla="*/ 176358 w 4838076"/>
              <a:gd name="connsiteY141" fmla="*/ 6735762 h 6858000"/>
              <a:gd name="connsiteX142" fmla="*/ 184756 w 4838076"/>
              <a:gd name="connsiteY142" fmla="*/ 6791325 h 6858000"/>
              <a:gd name="connsiteX143" fmla="*/ 189795 w 4838076"/>
              <a:gd name="connsiteY143" fmla="*/ 6858000 h 6858000"/>
              <a:gd name="connsiteX144" fmla="*/ 334173 w 4838076"/>
              <a:gd name="connsiteY144" fmla="*/ 6858000 h 6858000"/>
              <a:gd name="connsiteX145" fmla="*/ 334174 w 4838076"/>
              <a:gd name="connsiteY145" fmla="*/ 6858000 h 6858000"/>
              <a:gd name="connsiteX146" fmla="*/ 3459219 w 4838076"/>
              <a:gd name="connsiteY146" fmla="*/ 6858000 h 6858000"/>
              <a:gd name="connsiteX147" fmla="*/ 4417162 w 4838076"/>
              <a:gd name="connsiteY147" fmla="*/ 6858000 h 6858000"/>
              <a:gd name="connsiteX148" fmla="*/ 4838076 w 4838076"/>
              <a:gd name="connsiteY14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4838076" h="6858000">
                <a:moveTo>
                  <a:pt x="4838076" y="0"/>
                </a:moveTo>
                <a:lnTo>
                  <a:pt x="4417162" y="0"/>
                </a:lnTo>
                <a:lnTo>
                  <a:pt x="3459219" y="0"/>
                </a:lnTo>
                <a:lnTo>
                  <a:pt x="334174" y="0"/>
                </a:lnTo>
                <a:lnTo>
                  <a:pt x="334173" y="0"/>
                </a:lnTo>
                <a:lnTo>
                  <a:pt x="189795" y="0"/>
                </a:lnTo>
                <a:lnTo>
                  <a:pt x="184756" y="66675"/>
                </a:lnTo>
                <a:lnTo>
                  <a:pt x="176358" y="122237"/>
                </a:lnTo>
                <a:lnTo>
                  <a:pt x="166281" y="174625"/>
                </a:lnTo>
                <a:lnTo>
                  <a:pt x="149485" y="217487"/>
                </a:lnTo>
                <a:lnTo>
                  <a:pt x="132689" y="260350"/>
                </a:lnTo>
                <a:lnTo>
                  <a:pt x="112534" y="296862"/>
                </a:lnTo>
                <a:lnTo>
                  <a:pt x="92379" y="334962"/>
                </a:lnTo>
                <a:lnTo>
                  <a:pt x="73903" y="369887"/>
                </a:lnTo>
                <a:lnTo>
                  <a:pt x="55427" y="409575"/>
                </a:lnTo>
                <a:lnTo>
                  <a:pt x="38632" y="450850"/>
                </a:lnTo>
                <a:lnTo>
                  <a:pt x="23515" y="496887"/>
                </a:lnTo>
                <a:lnTo>
                  <a:pt x="11758" y="546100"/>
                </a:lnTo>
                <a:lnTo>
                  <a:pt x="3359" y="606425"/>
                </a:lnTo>
                <a:lnTo>
                  <a:pt x="0" y="673100"/>
                </a:lnTo>
                <a:lnTo>
                  <a:pt x="3359" y="744537"/>
                </a:lnTo>
                <a:lnTo>
                  <a:pt x="11758" y="801687"/>
                </a:lnTo>
                <a:lnTo>
                  <a:pt x="23515" y="854075"/>
                </a:lnTo>
                <a:lnTo>
                  <a:pt x="38632" y="901700"/>
                </a:lnTo>
                <a:lnTo>
                  <a:pt x="55427" y="942975"/>
                </a:lnTo>
                <a:lnTo>
                  <a:pt x="75583" y="981075"/>
                </a:lnTo>
                <a:lnTo>
                  <a:pt x="95738" y="1017587"/>
                </a:lnTo>
                <a:lnTo>
                  <a:pt x="115893" y="1055687"/>
                </a:lnTo>
                <a:lnTo>
                  <a:pt x="134368" y="1095375"/>
                </a:lnTo>
                <a:lnTo>
                  <a:pt x="152844" y="1136650"/>
                </a:lnTo>
                <a:lnTo>
                  <a:pt x="167960" y="1182687"/>
                </a:lnTo>
                <a:lnTo>
                  <a:pt x="178038" y="1235075"/>
                </a:lnTo>
                <a:lnTo>
                  <a:pt x="188115" y="1295400"/>
                </a:lnTo>
                <a:lnTo>
                  <a:pt x="189795" y="1363662"/>
                </a:lnTo>
                <a:lnTo>
                  <a:pt x="188115" y="1431925"/>
                </a:lnTo>
                <a:lnTo>
                  <a:pt x="178038" y="1492250"/>
                </a:lnTo>
                <a:lnTo>
                  <a:pt x="167960" y="1544637"/>
                </a:lnTo>
                <a:lnTo>
                  <a:pt x="152844" y="1589087"/>
                </a:lnTo>
                <a:lnTo>
                  <a:pt x="134368" y="1631950"/>
                </a:lnTo>
                <a:lnTo>
                  <a:pt x="115893" y="1671637"/>
                </a:lnTo>
                <a:lnTo>
                  <a:pt x="95738" y="1708150"/>
                </a:lnTo>
                <a:lnTo>
                  <a:pt x="75583" y="1743075"/>
                </a:lnTo>
                <a:lnTo>
                  <a:pt x="55427" y="1782762"/>
                </a:lnTo>
                <a:lnTo>
                  <a:pt x="38632" y="1824037"/>
                </a:lnTo>
                <a:lnTo>
                  <a:pt x="23515" y="1870075"/>
                </a:lnTo>
                <a:lnTo>
                  <a:pt x="11758" y="1922462"/>
                </a:lnTo>
                <a:lnTo>
                  <a:pt x="3359" y="1982787"/>
                </a:lnTo>
                <a:lnTo>
                  <a:pt x="0" y="2051050"/>
                </a:lnTo>
                <a:lnTo>
                  <a:pt x="3359" y="2119312"/>
                </a:lnTo>
                <a:lnTo>
                  <a:pt x="11758" y="2179637"/>
                </a:lnTo>
                <a:lnTo>
                  <a:pt x="23515" y="2232025"/>
                </a:lnTo>
                <a:lnTo>
                  <a:pt x="38632" y="2278062"/>
                </a:lnTo>
                <a:lnTo>
                  <a:pt x="55427" y="2319337"/>
                </a:lnTo>
                <a:lnTo>
                  <a:pt x="75583" y="2359025"/>
                </a:lnTo>
                <a:lnTo>
                  <a:pt x="95738" y="2395537"/>
                </a:lnTo>
                <a:lnTo>
                  <a:pt x="115893" y="2433637"/>
                </a:lnTo>
                <a:lnTo>
                  <a:pt x="134368" y="2471737"/>
                </a:lnTo>
                <a:lnTo>
                  <a:pt x="152844" y="2513012"/>
                </a:lnTo>
                <a:lnTo>
                  <a:pt x="167960" y="2560637"/>
                </a:lnTo>
                <a:lnTo>
                  <a:pt x="178038" y="2613025"/>
                </a:lnTo>
                <a:lnTo>
                  <a:pt x="188115" y="2671762"/>
                </a:lnTo>
                <a:lnTo>
                  <a:pt x="189795" y="2741612"/>
                </a:lnTo>
                <a:lnTo>
                  <a:pt x="188115" y="2809875"/>
                </a:lnTo>
                <a:lnTo>
                  <a:pt x="178038" y="2868612"/>
                </a:lnTo>
                <a:lnTo>
                  <a:pt x="167960" y="2922587"/>
                </a:lnTo>
                <a:lnTo>
                  <a:pt x="152844" y="2967037"/>
                </a:lnTo>
                <a:lnTo>
                  <a:pt x="134368" y="3009900"/>
                </a:lnTo>
                <a:lnTo>
                  <a:pt x="115893" y="3046412"/>
                </a:lnTo>
                <a:lnTo>
                  <a:pt x="95738" y="3084512"/>
                </a:lnTo>
                <a:lnTo>
                  <a:pt x="75583" y="3121025"/>
                </a:lnTo>
                <a:lnTo>
                  <a:pt x="55427" y="3160712"/>
                </a:lnTo>
                <a:lnTo>
                  <a:pt x="38632" y="3201987"/>
                </a:lnTo>
                <a:lnTo>
                  <a:pt x="23515" y="3248025"/>
                </a:lnTo>
                <a:lnTo>
                  <a:pt x="11758" y="3300412"/>
                </a:lnTo>
                <a:lnTo>
                  <a:pt x="3359" y="3360737"/>
                </a:lnTo>
                <a:lnTo>
                  <a:pt x="0" y="3427412"/>
                </a:lnTo>
                <a:lnTo>
                  <a:pt x="3359" y="3497262"/>
                </a:lnTo>
                <a:lnTo>
                  <a:pt x="11758" y="3557587"/>
                </a:lnTo>
                <a:lnTo>
                  <a:pt x="23515" y="3609975"/>
                </a:lnTo>
                <a:lnTo>
                  <a:pt x="38632" y="3656012"/>
                </a:lnTo>
                <a:lnTo>
                  <a:pt x="55427" y="3697287"/>
                </a:lnTo>
                <a:lnTo>
                  <a:pt x="75583" y="3736975"/>
                </a:lnTo>
                <a:lnTo>
                  <a:pt x="115893" y="3811587"/>
                </a:lnTo>
                <a:lnTo>
                  <a:pt x="134368" y="3848100"/>
                </a:lnTo>
                <a:lnTo>
                  <a:pt x="152844" y="3890962"/>
                </a:lnTo>
                <a:lnTo>
                  <a:pt x="167960" y="3935412"/>
                </a:lnTo>
                <a:lnTo>
                  <a:pt x="178038" y="3987800"/>
                </a:lnTo>
                <a:lnTo>
                  <a:pt x="188115" y="4048125"/>
                </a:lnTo>
                <a:lnTo>
                  <a:pt x="189795" y="4116387"/>
                </a:lnTo>
                <a:lnTo>
                  <a:pt x="188115" y="4186237"/>
                </a:lnTo>
                <a:lnTo>
                  <a:pt x="178038" y="4244975"/>
                </a:lnTo>
                <a:lnTo>
                  <a:pt x="167960" y="4297362"/>
                </a:lnTo>
                <a:lnTo>
                  <a:pt x="152844" y="4343400"/>
                </a:lnTo>
                <a:lnTo>
                  <a:pt x="134368" y="4386262"/>
                </a:lnTo>
                <a:lnTo>
                  <a:pt x="115893" y="4424362"/>
                </a:lnTo>
                <a:lnTo>
                  <a:pt x="75583" y="4498975"/>
                </a:lnTo>
                <a:lnTo>
                  <a:pt x="55427" y="4537075"/>
                </a:lnTo>
                <a:lnTo>
                  <a:pt x="38632" y="4579937"/>
                </a:lnTo>
                <a:lnTo>
                  <a:pt x="23515" y="4625975"/>
                </a:lnTo>
                <a:lnTo>
                  <a:pt x="11758" y="4678362"/>
                </a:lnTo>
                <a:lnTo>
                  <a:pt x="3359" y="4738687"/>
                </a:lnTo>
                <a:lnTo>
                  <a:pt x="0" y="4806950"/>
                </a:lnTo>
                <a:lnTo>
                  <a:pt x="3359" y="4875212"/>
                </a:lnTo>
                <a:lnTo>
                  <a:pt x="11758" y="4935537"/>
                </a:lnTo>
                <a:lnTo>
                  <a:pt x="23515" y="4987925"/>
                </a:lnTo>
                <a:lnTo>
                  <a:pt x="38632" y="5033962"/>
                </a:lnTo>
                <a:lnTo>
                  <a:pt x="55427" y="5075237"/>
                </a:lnTo>
                <a:lnTo>
                  <a:pt x="75583" y="5114925"/>
                </a:lnTo>
                <a:lnTo>
                  <a:pt x="95738" y="5149850"/>
                </a:lnTo>
                <a:lnTo>
                  <a:pt x="115893" y="5186362"/>
                </a:lnTo>
                <a:lnTo>
                  <a:pt x="134368" y="5226050"/>
                </a:lnTo>
                <a:lnTo>
                  <a:pt x="152844" y="5268912"/>
                </a:lnTo>
                <a:lnTo>
                  <a:pt x="167960" y="5313362"/>
                </a:lnTo>
                <a:lnTo>
                  <a:pt x="178038" y="5365750"/>
                </a:lnTo>
                <a:lnTo>
                  <a:pt x="188115" y="5426075"/>
                </a:lnTo>
                <a:lnTo>
                  <a:pt x="189795" y="5494337"/>
                </a:lnTo>
                <a:lnTo>
                  <a:pt x="188115" y="5562600"/>
                </a:lnTo>
                <a:lnTo>
                  <a:pt x="178038" y="5622925"/>
                </a:lnTo>
                <a:lnTo>
                  <a:pt x="167960" y="5675312"/>
                </a:lnTo>
                <a:lnTo>
                  <a:pt x="152844" y="5721350"/>
                </a:lnTo>
                <a:lnTo>
                  <a:pt x="134368" y="5762625"/>
                </a:lnTo>
                <a:lnTo>
                  <a:pt x="115893" y="5802312"/>
                </a:lnTo>
                <a:lnTo>
                  <a:pt x="95738" y="5840412"/>
                </a:lnTo>
                <a:lnTo>
                  <a:pt x="75583" y="5876925"/>
                </a:lnTo>
                <a:lnTo>
                  <a:pt x="55427" y="5915025"/>
                </a:lnTo>
                <a:lnTo>
                  <a:pt x="38632" y="5956300"/>
                </a:lnTo>
                <a:lnTo>
                  <a:pt x="23515" y="6003925"/>
                </a:lnTo>
                <a:lnTo>
                  <a:pt x="11758" y="6056312"/>
                </a:lnTo>
                <a:lnTo>
                  <a:pt x="3359" y="6113462"/>
                </a:lnTo>
                <a:lnTo>
                  <a:pt x="0" y="6183312"/>
                </a:lnTo>
                <a:lnTo>
                  <a:pt x="3359" y="6251575"/>
                </a:lnTo>
                <a:lnTo>
                  <a:pt x="11758" y="6311900"/>
                </a:lnTo>
                <a:lnTo>
                  <a:pt x="23515" y="6361112"/>
                </a:lnTo>
                <a:lnTo>
                  <a:pt x="38632" y="6407150"/>
                </a:lnTo>
                <a:lnTo>
                  <a:pt x="55427" y="6448425"/>
                </a:lnTo>
                <a:lnTo>
                  <a:pt x="73903" y="6488112"/>
                </a:lnTo>
                <a:lnTo>
                  <a:pt x="92379" y="6523037"/>
                </a:lnTo>
                <a:lnTo>
                  <a:pt x="112534" y="6561137"/>
                </a:lnTo>
                <a:lnTo>
                  <a:pt x="132689" y="6597650"/>
                </a:lnTo>
                <a:lnTo>
                  <a:pt x="149485" y="6640512"/>
                </a:lnTo>
                <a:lnTo>
                  <a:pt x="166281" y="6683375"/>
                </a:lnTo>
                <a:lnTo>
                  <a:pt x="176358" y="6735762"/>
                </a:lnTo>
                <a:lnTo>
                  <a:pt x="184756" y="6791325"/>
                </a:lnTo>
                <a:lnTo>
                  <a:pt x="189795" y="6858000"/>
                </a:lnTo>
                <a:lnTo>
                  <a:pt x="334173" y="6858000"/>
                </a:lnTo>
                <a:lnTo>
                  <a:pt x="334174" y="6858000"/>
                </a:lnTo>
                <a:lnTo>
                  <a:pt x="3459219" y="6858000"/>
                </a:lnTo>
                <a:lnTo>
                  <a:pt x="4417162" y="6858000"/>
                </a:lnTo>
                <a:lnTo>
                  <a:pt x="4838076" y="6858000"/>
                </a:lnTo>
                <a:close/>
              </a:path>
            </a:pathLst>
          </a:custGeom>
          <a:solidFill>
            <a:schemeClr val="accent1">
              <a:lumMod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標題 1">
            <a:extLst>
              <a:ext uri="{FF2B5EF4-FFF2-40B4-BE49-F238E27FC236}">
                <a16:creationId xmlns:a16="http://schemas.microsoft.com/office/drawing/2014/main" id="{BE9D64AA-B0F1-6366-2AA0-14A5B4486E6E}"/>
              </a:ext>
            </a:extLst>
          </p:cNvPr>
          <p:cNvSpPr>
            <a:spLocks noGrp="1"/>
          </p:cNvSpPr>
          <p:nvPr>
            <p:ph type="title"/>
          </p:nvPr>
        </p:nvSpPr>
        <p:spPr>
          <a:xfrm>
            <a:off x="391173" y="2682933"/>
            <a:ext cx="3911352" cy="1492132"/>
          </a:xfrm>
        </p:spPr>
        <p:txBody>
          <a:bodyPr anchor="t">
            <a:noAutofit/>
          </a:bodyPr>
          <a:lstStyle/>
          <a:p>
            <a:pPr algn="ctr"/>
            <a:r>
              <a:rPr lang="zh-TW" altLang="en-US" sz="4800" dirty="0">
                <a:solidFill>
                  <a:schemeClr val="bg1"/>
                </a:solidFill>
                <a:latin typeface="標楷體" panose="03000509000000000000" pitchFamily="65" charset="-120"/>
                <a:ea typeface="標楷體" panose="03000509000000000000" pitchFamily="65" charset="-120"/>
              </a:rPr>
              <a:t>以旋轉編碼器</a:t>
            </a:r>
            <a:br>
              <a:rPr lang="en-US" altLang="zh-TW" sz="4800" dirty="0">
                <a:solidFill>
                  <a:schemeClr val="bg1"/>
                </a:solidFill>
                <a:latin typeface="標楷體" panose="03000509000000000000" pitchFamily="65" charset="-120"/>
                <a:ea typeface="標楷體" panose="03000509000000000000" pitchFamily="65" charset="-120"/>
              </a:rPr>
            </a:br>
            <a:r>
              <a:rPr lang="zh-TW" altLang="en-US" sz="4800" dirty="0">
                <a:solidFill>
                  <a:schemeClr val="bg1"/>
                </a:solidFill>
                <a:latin typeface="標楷體" panose="03000509000000000000" pitchFamily="65" charset="-120"/>
                <a:ea typeface="標楷體" panose="03000509000000000000" pitchFamily="65" charset="-120"/>
              </a:rPr>
              <a:t>操作流程圖</a:t>
            </a:r>
          </a:p>
        </p:txBody>
      </p:sp>
      <p:pic>
        <p:nvPicPr>
          <p:cNvPr id="5" name="內容版面配置區 4">
            <a:extLst>
              <a:ext uri="{FF2B5EF4-FFF2-40B4-BE49-F238E27FC236}">
                <a16:creationId xmlns:a16="http://schemas.microsoft.com/office/drawing/2014/main" id="{385C7BCF-93C4-C30C-0803-A64FAD170674}"/>
              </a:ext>
            </a:extLst>
          </p:cNvPr>
          <p:cNvPicPr>
            <a:picLocks noChangeAspect="1"/>
          </p:cNvPicPr>
          <p:nvPr/>
        </p:nvPicPr>
        <p:blipFill>
          <a:blip r:embed="rId2"/>
          <a:stretch>
            <a:fillRect/>
          </a:stretch>
        </p:blipFill>
        <p:spPr>
          <a:xfrm>
            <a:off x="6935821" y="185848"/>
            <a:ext cx="3437739" cy="6486303"/>
          </a:xfrm>
          <a:prstGeom prst="rect">
            <a:avLst/>
          </a:prstGeom>
        </p:spPr>
      </p:pic>
    </p:spTree>
    <p:extLst>
      <p:ext uri="{BB962C8B-B14F-4D97-AF65-F5344CB8AC3E}">
        <p14:creationId xmlns:p14="http://schemas.microsoft.com/office/powerpoint/2010/main" val="21424399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C232B152-3720-4D3B-97ED-45CE5483F1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11BAB570-FF10-4E96-8A3F-FA9804702B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4693698" cy="6858000"/>
          </a:xfrm>
          <a:custGeom>
            <a:avLst/>
            <a:gdLst>
              <a:gd name="connsiteX0" fmla="*/ 0 w 4693698"/>
              <a:gd name="connsiteY0" fmla="*/ 0 h 6858000"/>
              <a:gd name="connsiteX1" fmla="*/ 420914 w 4693698"/>
              <a:gd name="connsiteY1" fmla="*/ 0 h 6858000"/>
              <a:gd name="connsiteX2" fmla="*/ 1582057 w 4693698"/>
              <a:gd name="connsiteY2" fmla="*/ 0 h 6858000"/>
              <a:gd name="connsiteX3" fmla="*/ 4503903 w 4693698"/>
              <a:gd name="connsiteY3" fmla="*/ 0 h 6858000"/>
              <a:gd name="connsiteX4" fmla="*/ 4508943 w 4693698"/>
              <a:gd name="connsiteY4" fmla="*/ 66675 h 6858000"/>
              <a:gd name="connsiteX5" fmla="*/ 4517340 w 4693698"/>
              <a:gd name="connsiteY5" fmla="*/ 122237 h 6858000"/>
              <a:gd name="connsiteX6" fmla="*/ 4527418 w 4693698"/>
              <a:gd name="connsiteY6" fmla="*/ 174625 h 6858000"/>
              <a:gd name="connsiteX7" fmla="*/ 4544214 w 4693698"/>
              <a:gd name="connsiteY7" fmla="*/ 217487 h 6858000"/>
              <a:gd name="connsiteX8" fmla="*/ 4561010 w 4693698"/>
              <a:gd name="connsiteY8" fmla="*/ 260350 h 6858000"/>
              <a:gd name="connsiteX9" fmla="*/ 4581165 w 4693698"/>
              <a:gd name="connsiteY9" fmla="*/ 296862 h 6858000"/>
              <a:gd name="connsiteX10" fmla="*/ 4601320 w 4693698"/>
              <a:gd name="connsiteY10" fmla="*/ 334962 h 6858000"/>
              <a:gd name="connsiteX11" fmla="*/ 4619796 w 4693698"/>
              <a:gd name="connsiteY11" fmla="*/ 369887 h 6858000"/>
              <a:gd name="connsiteX12" fmla="*/ 4638271 w 4693698"/>
              <a:gd name="connsiteY12" fmla="*/ 409575 h 6858000"/>
              <a:gd name="connsiteX13" fmla="*/ 4655067 w 4693698"/>
              <a:gd name="connsiteY13" fmla="*/ 450850 h 6858000"/>
              <a:gd name="connsiteX14" fmla="*/ 4670184 w 4693698"/>
              <a:gd name="connsiteY14" fmla="*/ 496887 h 6858000"/>
              <a:gd name="connsiteX15" fmla="*/ 4681941 w 4693698"/>
              <a:gd name="connsiteY15" fmla="*/ 546100 h 6858000"/>
              <a:gd name="connsiteX16" fmla="*/ 4690339 w 4693698"/>
              <a:gd name="connsiteY16" fmla="*/ 606425 h 6858000"/>
              <a:gd name="connsiteX17" fmla="*/ 4693698 w 4693698"/>
              <a:gd name="connsiteY17" fmla="*/ 673100 h 6858000"/>
              <a:gd name="connsiteX18" fmla="*/ 4690339 w 4693698"/>
              <a:gd name="connsiteY18" fmla="*/ 744537 h 6858000"/>
              <a:gd name="connsiteX19" fmla="*/ 4681941 w 4693698"/>
              <a:gd name="connsiteY19" fmla="*/ 801687 h 6858000"/>
              <a:gd name="connsiteX20" fmla="*/ 4670184 w 4693698"/>
              <a:gd name="connsiteY20" fmla="*/ 854075 h 6858000"/>
              <a:gd name="connsiteX21" fmla="*/ 4655067 w 4693698"/>
              <a:gd name="connsiteY21" fmla="*/ 901700 h 6858000"/>
              <a:gd name="connsiteX22" fmla="*/ 4638271 w 4693698"/>
              <a:gd name="connsiteY22" fmla="*/ 942975 h 6858000"/>
              <a:gd name="connsiteX23" fmla="*/ 4618116 w 4693698"/>
              <a:gd name="connsiteY23" fmla="*/ 981075 h 6858000"/>
              <a:gd name="connsiteX24" fmla="*/ 4597961 w 4693698"/>
              <a:gd name="connsiteY24" fmla="*/ 1017587 h 6858000"/>
              <a:gd name="connsiteX25" fmla="*/ 4577806 w 4693698"/>
              <a:gd name="connsiteY25" fmla="*/ 1055687 h 6858000"/>
              <a:gd name="connsiteX26" fmla="*/ 4559330 w 4693698"/>
              <a:gd name="connsiteY26" fmla="*/ 1095375 h 6858000"/>
              <a:gd name="connsiteX27" fmla="*/ 4540854 w 4693698"/>
              <a:gd name="connsiteY27" fmla="*/ 1136650 h 6858000"/>
              <a:gd name="connsiteX28" fmla="*/ 4525739 w 4693698"/>
              <a:gd name="connsiteY28" fmla="*/ 1182687 h 6858000"/>
              <a:gd name="connsiteX29" fmla="*/ 4515661 w 4693698"/>
              <a:gd name="connsiteY29" fmla="*/ 1235075 h 6858000"/>
              <a:gd name="connsiteX30" fmla="*/ 4505583 w 4693698"/>
              <a:gd name="connsiteY30" fmla="*/ 1295400 h 6858000"/>
              <a:gd name="connsiteX31" fmla="*/ 4503903 w 4693698"/>
              <a:gd name="connsiteY31" fmla="*/ 1363662 h 6858000"/>
              <a:gd name="connsiteX32" fmla="*/ 4505583 w 4693698"/>
              <a:gd name="connsiteY32" fmla="*/ 1431925 h 6858000"/>
              <a:gd name="connsiteX33" fmla="*/ 4515661 w 4693698"/>
              <a:gd name="connsiteY33" fmla="*/ 1492250 h 6858000"/>
              <a:gd name="connsiteX34" fmla="*/ 4525739 w 4693698"/>
              <a:gd name="connsiteY34" fmla="*/ 1544637 h 6858000"/>
              <a:gd name="connsiteX35" fmla="*/ 4540854 w 4693698"/>
              <a:gd name="connsiteY35" fmla="*/ 1589087 h 6858000"/>
              <a:gd name="connsiteX36" fmla="*/ 4559330 w 4693698"/>
              <a:gd name="connsiteY36" fmla="*/ 1631950 h 6858000"/>
              <a:gd name="connsiteX37" fmla="*/ 4577806 w 4693698"/>
              <a:gd name="connsiteY37" fmla="*/ 1671637 h 6858000"/>
              <a:gd name="connsiteX38" fmla="*/ 4597961 w 4693698"/>
              <a:gd name="connsiteY38" fmla="*/ 1708150 h 6858000"/>
              <a:gd name="connsiteX39" fmla="*/ 4618116 w 4693698"/>
              <a:gd name="connsiteY39" fmla="*/ 1743075 h 6858000"/>
              <a:gd name="connsiteX40" fmla="*/ 4638271 w 4693698"/>
              <a:gd name="connsiteY40" fmla="*/ 1782762 h 6858000"/>
              <a:gd name="connsiteX41" fmla="*/ 4655067 w 4693698"/>
              <a:gd name="connsiteY41" fmla="*/ 1824037 h 6858000"/>
              <a:gd name="connsiteX42" fmla="*/ 4670184 w 4693698"/>
              <a:gd name="connsiteY42" fmla="*/ 1870075 h 6858000"/>
              <a:gd name="connsiteX43" fmla="*/ 4681941 w 4693698"/>
              <a:gd name="connsiteY43" fmla="*/ 1922462 h 6858000"/>
              <a:gd name="connsiteX44" fmla="*/ 4690339 w 4693698"/>
              <a:gd name="connsiteY44" fmla="*/ 1982787 h 6858000"/>
              <a:gd name="connsiteX45" fmla="*/ 4693698 w 4693698"/>
              <a:gd name="connsiteY45" fmla="*/ 2051050 h 6858000"/>
              <a:gd name="connsiteX46" fmla="*/ 4690339 w 4693698"/>
              <a:gd name="connsiteY46" fmla="*/ 2119312 h 6858000"/>
              <a:gd name="connsiteX47" fmla="*/ 4681941 w 4693698"/>
              <a:gd name="connsiteY47" fmla="*/ 2179637 h 6858000"/>
              <a:gd name="connsiteX48" fmla="*/ 4670184 w 4693698"/>
              <a:gd name="connsiteY48" fmla="*/ 2232025 h 6858000"/>
              <a:gd name="connsiteX49" fmla="*/ 4655067 w 4693698"/>
              <a:gd name="connsiteY49" fmla="*/ 2278062 h 6858000"/>
              <a:gd name="connsiteX50" fmla="*/ 4638271 w 4693698"/>
              <a:gd name="connsiteY50" fmla="*/ 2319337 h 6858000"/>
              <a:gd name="connsiteX51" fmla="*/ 4618116 w 4693698"/>
              <a:gd name="connsiteY51" fmla="*/ 2359025 h 6858000"/>
              <a:gd name="connsiteX52" fmla="*/ 4597961 w 4693698"/>
              <a:gd name="connsiteY52" fmla="*/ 2395537 h 6858000"/>
              <a:gd name="connsiteX53" fmla="*/ 4577806 w 4693698"/>
              <a:gd name="connsiteY53" fmla="*/ 2433637 h 6858000"/>
              <a:gd name="connsiteX54" fmla="*/ 4559330 w 4693698"/>
              <a:gd name="connsiteY54" fmla="*/ 2471737 h 6858000"/>
              <a:gd name="connsiteX55" fmla="*/ 4540854 w 4693698"/>
              <a:gd name="connsiteY55" fmla="*/ 2513012 h 6858000"/>
              <a:gd name="connsiteX56" fmla="*/ 4525739 w 4693698"/>
              <a:gd name="connsiteY56" fmla="*/ 2560637 h 6858000"/>
              <a:gd name="connsiteX57" fmla="*/ 4515661 w 4693698"/>
              <a:gd name="connsiteY57" fmla="*/ 2613025 h 6858000"/>
              <a:gd name="connsiteX58" fmla="*/ 4505583 w 4693698"/>
              <a:gd name="connsiteY58" fmla="*/ 2671762 h 6858000"/>
              <a:gd name="connsiteX59" fmla="*/ 4503903 w 4693698"/>
              <a:gd name="connsiteY59" fmla="*/ 2741612 h 6858000"/>
              <a:gd name="connsiteX60" fmla="*/ 4505583 w 4693698"/>
              <a:gd name="connsiteY60" fmla="*/ 2809875 h 6858000"/>
              <a:gd name="connsiteX61" fmla="*/ 4515661 w 4693698"/>
              <a:gd name="connsiteY61" fmla="*/ 2868612 h 6858000"/>
              <a:gd name="connsiteX62" fmla="*/ 4525739 w 4693698"/>
              <a:gd name="connsiteY62" fmla="*/ 2922587 h 6858000"/>
              <a:gd name="connsiteX63" fmla="*/ 4540854 w 4693698"/>
              <a:gd name="connsiteY63" fmla="*/ 2967037 h 6858000"/>
              <a:gd name="connsiteX64" fmla="*/ 4559330 w 4693698"/>
              <a:gd name="connsiteY64" fmla="*/ 3009900 h 6858000"/>
              <a:gd name="connsiteX65" fmla="*/ 4577806 w 4693698"/>
              <a:gd name="connsiteY65" fmla="*/ 3046412 h 6858000"/>
              <a:gd name="connsiteX66" fmla="*/ 4597961 w 4693698"/>
              <a:gd name="connsiteY66" fmla="*/ 3084512 h 6858000"/>
              <a:gd name="connsiteX67" fmla="*/ 4618116 w 4693698"/>
              <a:gd name="connsiteY67" fmla="*/ 3121025 h 6858000"/>
              <a:gd name="connsiteX68" fmla="*/ 4638271 w 4693698"/>
              <a:gd name="connsiteY68" fmla="*/ 3160712 h 6858000"/>
              <a:gd name="connsiteX69" fmla="*/ 4655067 w 4693698"/>
              <a:gd name="connsiteY69" fmla="*/ 3201987 h 6858000"/>
              <a:gd name="connsiteX70" fmla="*/ 4670184 w 4693698"/>
              <a:gd name="connsiteY70" fmla="*/ 3248025 h 6858000"/>
              <a:gd name="connsiteX71" fmla="*/ 4681941 w 4693698"/>
              <a:gd name="connsiteY71" fmla="*/ 3300412 h 6858000"/>
              <a:gd name="connsiteX72" fmla="*/ 4690339 w 4693698"/>
              <a:gd name="connsiteY72" fmla="*/ 3360737 h 6858000"/>
              <a:gd name="connsiteX73" fmla="*/ 4693698 w 4693698"/>
              <a:gd name="connsiteY73" fmla="*/ 3427412 h 6858000"/>
              <a:gd name="connsiteX74" fmla="*/ 4690339 w 4693698"/>
              <a:gd name="connsiteY74" fmla="*/ 3497262 h 6858000"/>
              <a:gd name="connsiteX75" fmla="*/ 4681941 w 4693698"/>
              <a:gd name="connsiteY75" fmla="*/ 3557587 h 6858000"/>
              <a:gd name="connsiteX76" fmla="*/ 4670184 w 4693698"/>
              <a:gd name="connsiteY76" fmla="*/ 3609975 h 6858000"/>
              <a:gd name="connsiteX77" fmla="*/ 4655067 w 4693698"/>
              <a:gd name="connsiteY77" fmla="*/ 3656012 h 6858000"/>
              <a:gd name="connsiteX78" fmla="*/ 4638271 w 4693698"/>
              <a:gd name="connsiteY78" fmla="*/ 3697287 h 6858000"/>
              <a:gd name="connsiteX79" fmla="*/ 4618116 w 4693698"/>
              <a:gd name="connsiteY79" fmla="*/ 3736975 h 6858000"/>
              <a:gd name="connsiteX80" fmla="*/ 4577806 w 4693698"/>
              <a:gd name="connsiteY80" fmla="*/ 3811587 h 6858000"/>
              <a:gd name="connsiteX81" fmla="*/ 4559330 w 4693698"/>
              <a:gd name="connsiteY81" fmla="*/ 3848100 h 6858000"/>
              <a:gd name="connsiteX82" fmla="*/ 4540854 w 4693698"/>
              <a:gd name="connsiteY82" fmla="*/ 3890962 h 6858000"/>
              <a:gd name="connsiteX83" fmla="*/ 4525739 w 4693698"/>
              <a:gd name="connsiteY83" fmla="*/ 3935412 h 6858000"/>
              <a:gd name="connsiteX84" fmla="*/ 4515661 w 4693698"/>
              <a:gd name="connsiteY84" fmla="*/ 3987800 h 6858000"/>
              <a:gd name="connsiteX85" fmla="*/ 4505583 w 4693698"/>
              <a:gd name="connsiteY85" fmla="*/ 4048125 h 6858000"/>
              <a:gd name="connsiteX86" fmla="*/ 4503903 w 4693698"/>
              <a:gd name="connsiteY86" fmla="*/ 4116387 h 6858000"/>
              <a:gd name="connsiteX87" fmla="*/ 4505583 w 4693698"/>
              <a:gd name="connsiteY87" fmla="*/ 4186237 h 6858000"/>
              <a:gd name="connsiteX88" fmla="*/ 4515661 w 4693698"/>
              <a:gd name="connsiteY88" fmla="*/ 4244975 h 6858000"/>
              <a:gd name="connsiteX89" fmla="*/ 4525739 w 4693698"/>
              <a:gd name="connsiteY89" fmla="*/ 4297362 h 6858000"/>
              <a:gd name="connsiteX90" fmla="*/ 4540854 w 4693698"/>
              <a:gd name="connsiteY90" fmla="*/ 4343400 h 6858000"/>
              <a:gd name="connsiteX91" fmla="*/ 4559330 w 4693698"/>
              <a:gd name="connsiteY91" fmla="*/ 4386262 h 6858000"/>
              <a:gd name="connsiteX92" fmla="*/ 4577806 w 4693698"/>
              <a:gd name="connsiteY92" fmla="*/ 4424362 h 6858000"/>
              <a:gd name="connsiteX93" fmla="*/ 4618116 w 4693698"/>
              <a:gd name="connsiteY93" fmla="*/ 4498975 h 6858000"/>
              <a:gd name="connsiteX94" fmla="*/ 4638271 w 4693698"/>
              <a:gd name="connsiteY94" fmla="*/ 4537075 h 6858000"/>
              <a:gd name="connsiteX95" fmla="*/ 4655067 w 4693698"/>
              <a:gd name="connsiteY95" fmla="*/ 4579937 h 6858000"/>
              <a:gd name="connsiteX96" fmla="*/ 4670184 w 4693698"/>
              <a:gd name="connsiteY96" fmla="*/ 4625975 h 6858000"/>
              <a:gd name="connsiteX97" fmla="*/ 4681941 w 4693698"/>
              <a:gd name="connsiteY97" fmla="*/ 4678362 h 6858000"/>
              <a:gd name="connsiteX98" fmla="*/ 4690339 w 4693698"/>
              <a:gd name="connsiteY98" fmla="*/ 4738687 h 6858000"/>
              <a:gd name="connsiteX99" fmla="*/ 4693698 w 4693698"/>
              <a:gd name="connsiteY99" fmla="*/ 4806950 h 6858000"/>
              <a:gd name="connsiteX100" fmla="*/ 4690339 w 4693698"/>
              <a:gd name="connsiteY100" fmla="*/ 4875212 h 6858000"/>
              <a:gd name="connsiteX101" fmla="*/ 4681941 w 4693698"/>
              <a:gd name="connsiteY101" fmla="*/ 4935537 h 6858000"/>
              <a:gd name="connsiteX102" fmla="*/ 4670184 w 4693698"/>
              <a:gd name="connsiteY102" fmla="*/ 4987925 h 6858000"/>
              <a:gd name="connsiteX103" fmla="*/ 4655067 w 4693698"/>
              <a:gd name="connsiteY103" fmla="*/ 5033962 h 6858000"/>
              <a:gd name="connsiteX104" fmla="*/ 4638271 w 4693698"/>
              <a:gd name="connsiteY104" fmla="*/ 5075237 h 6858000"/>
              <a:gd name="connsiteX105" fmla="*/ 4618116 w 4693698"/>
              <a:gd name="connsiteY105" fmla="*/ 5114925 h 6858000"/>
              <a:gd name="connsiteX106" fmla="*/ 4597961 w 4693698"/>
              <a:gd name="connsiteY106" fmla="*/ 5149850 h 6858000"/>
              <a:gd name="connsiteX107" fmla="*/ 4577806 w 4693698"/>
              <a:gd name="connsiteY107" fmla="*/ 5186362 h 6858000"/>
              <a:gd name="connsiteX108" fmla="*/ 4559330 w 4693698"/>
              <a:gd name="connsiteY108" fmla="*/ 5226050 h 6858000"/>
              <a:gd name="connsiteX109" fmla="*/ 4540854 w 4693698"/>
              <a:gd name="connsiteY109" fmla="*/ 5268912 h 6858000"/>
              <a:gd name="connsiteX110" fmla="*/ 4525739 w 4693698"/>
              <a:gd name="connsiteY110" fmla="*/ 5313362 h 6858000"/>
              <a:gd name="connsiteX111" fmla="*/ 4515661 w 4693698"/>
              <a:gd name="connsiteY111" fmla="*/ 5365750 h 6858000"/>
              <a:gd name="connsiteX112" fmla="*/ 4505583 w 4693698"/>
              <a:gd name="connsiteY112" fmla="*/ 5426075 h 6858000"/>
              <a:gd name="connsiteX113" fmla="*/ 4503903 w 4693698"/>
              <a:gd name="connsiteY113" fmla="*/ 5494337 h 6858000"/>
              <a:gd name="connsiteX114" fmla="*/ 4505583 w 4693698"/>
              <a:gd name="connsiteY114" fmla="*/ 5562600 h 6858000"/>
              <a:gd name="connsiteX115" fmla="*/ 4515661 w 4693698"/>
              <a:gd name="connsiteY115" fmla="*/ 5622925 h 6858000"/>
              <a:gd name="connsiteX116" fmla="*/ 4525739 w 4693698"/>
              <a:gd name="connsiteY116" fmla="*/ 5675312 h 6858000"/>
              <a:gd name="connsiteX117" fmla="*/ 4540854 w 4693698"/>
              <a:gd name="connsiteY117" fmla="*/ 5721350 h 6858000"/>
              <a:gd name="connsiteX118" fmla="*/ 4559330 w 4693698"/>
              <a:gd name="connsiteY118" fmla="*/ 5762625 h 6858000"/>
              <a:gd name="connsiteX119" fmla="*/ 4577806 w 4693698"/>
              <a:gd name="connsiteY119" fmla="*/ 5802312 h 6858000"/>
              <a:gd name="connsiteX120" fmla="*/ 4597961 w 4693698"/>
              <a:gd name="connsiteY120" fmla="*/ 5840412 h 6858000"/>
              <a:gd name="connsiteX121" fmla="*/ 4618116 w 4693698"/>
              <a:gd name="connsiteY121" fmla="*/ 5876925 h 6858000"/>
              <a:gd name="connsiteX122" fmla="*/ 4638271 w 4693698"/>
              <a:gd name="connsiteY122" fmla="*/ 5915025 h 6858000"/>
              <a:gd name="connsiteX123" fmla="*/ 4655067 w 4693698"/>
              <a:gd name="connsiteY123" fmla="*/ 5956300 h 6858000"/>
              <a:gd name="connsiteX124" fmla="*/ 4670184 w 4693698"/>
              <a:gd name="connsiteY124" fmla="*/ 6003925 h 6858000"/>
              <a:gd name="connsiteX125" fmla="*/ 4681941 w 4693698"/>
              <a:gd name="connsiteY125" fmla="*/ 6056312 h 6858000"/>
              <a:gd name="connsiteX126" fmla="*/ 4690339 w 4693698"/>
              <a:gd name="connsiteY126" fmla="*/ 6113462 h 6858000"/>
              <a:gd name="connsiteX127" fmla="*/ 4693698 w 4693698"/>
              <a:gd name="connsiteY127" fmla="*/ 6183312 h 6858000"/>
              <a:gd name="connsiteX128" fmla="*/ 4690339 w 4693698"/>
              <a:gd name="connsiteY128" fmla="*/ 6251575 h 6858000"/>
              <a:gd name="connsiteX129" fmla="*/ 4681941 w 4693698"/>
              <a:gd name="connsiteY129" fmla="*/ 6311900 h 6858000"/>
              <a:gd name="connsiteX130" fmla="*/ 4670184 w 4693698"/>
              <a:gd name="connsiteY130" fmla="*/ 6361112 h 6858000"/>
              <a:gd name="connsiteX131" fmla="*/ 4655067 w 4693698"/>
              <a:gd name="connsiteY131" fmla="*/ 6407150 h 6858000"/>
              <a:gd name="connsiteX132" fmla="*/ 4638271 w 4693698"/>
              <a:gd name="connsiteY132" fmla="*/ 6448425 h 6858000"/>
              <a:gd name="connsiteX133" fmla="*/ 4619796 w 4693698"/>
              <a:gd name="connsiteY133" fmla="*/ 6488112 h 6858000"/>
              <a:gd name="connsiteX134" fmla="*/ 4601320 w 4693698"/>
              <a:gd name="connsiteY134" fmla="*/ 6523037 h 6858000"/>
              <a:gd name="connsiteX135" fmla="*/ 4581165 w 4693698"/>
              <a:gd name="connsiteY135" fmla="*/ 6561137 h 6858000"/>
              <a:gd name="connsiteX136" fmla="*/ 4561010 w 4693698"/>
              <a:gd name="connsiteY136" fmla="*/ 6597650 h 6858000"/>
              <a:gd name="connsiteX137" fmla="*/ 4544214 w 4693698"/>
              <a:gd name="connsiteY137" fmla="*/ 6640512 h 6858000"/>
              <a:gd name="connsiteX138" fmla="*/ 4527418 w 4693698"/>
              <a:gd name="connsiteY138" fmla="*/ 6683375 h 6858000"/>
              <a:gd name="connsiteX139" fmla="*/ 4517340 w 4693698"/>
              <a:gd name="connsiteY139" fmla="*/ 6735762 h 6858000"/>
              <a:gd name="connsiteX140" fmla="*/ 4508943 w 4693698"/>
              <a:gd name="connsiteY140" fmla="*/ 6791325 h 6858000"/>
              <a:gd name="connsiteX141" fmla="*/ 4503903 w 4693698"/>
              <a:gd name="connsiteY141" fmla="*/ 6858000 h 6858000"/>
              <a:gd name="connsiteX142" fmla="*/ 1582057 w 4693698"/>
              <a:gd name="connsiteY142" fmla="*/ 6858000 h 6858000"/>
              <a:gd name="connsiteX143" fmla="*/ 420914 w 4693698"/>
              <a:gd name="connsiteY143" fmla="*/ 6858000 h 6858000"/>
              <a:gd name="connsiteX144" fmla="*/ 0 w 4693698"/>
              <a:gd name="connsiteY14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4693698" h="6858000">
                <a:moveTo>
                  <a:pt x="0" y="0"/>
                </a:moveTo>
                <a:lnTo>
                  <a:pt x="420914" y="0"/>
                </a:lnTo>
                <a:lnTo>
                  <a:pt x="1582057" y="0"/>
                </a:lnTo>
                <a:lnTo>
                  <a:pt x="4503903" y="0"/>
                </a:lnTo>
                <a:lnTo>
                  <a:pt x="4508943" y="66675"/>
                </a:lnTo>
                <a:lnTo>
                  <a:pt x="4517340" y="122237"/>
                </a:lnTo>
                <a:lnTo>
                  <a:pt x="4527418" y="174625"/>
                </a:lnTo>
                <a:lnTo>
                  <a:pt x="4544214" y="217487"/>
                </a:lnTo>
                <a:lnTo>
                  <a:pt x="4561010" y="260350"/>
                </a:lnTo>
                <a:lnTo>
                  <a:pt x="4581165" y="296862"/>
                </a:lnTo>
                <a:lnTo>
                  <a:pt x="4601320" y="334962"/>
                </a:lnTo>
                <a:lnTo>
                  <a:pt x="4619796" y="369887"/>
                </a:lnTo>
                <a:lnTo>
                  <a:pt x="4638271" y="409575"/>
                </a:lnTo>
                <a:lnTo>
                  <a:pt x="4655067" y="450850"/>
                </a:lnTo>
                <a:lnTo>
                  <a:pt x="4670184" y="496887"/>
                </a:lnTo>
                <a:lnTo>
                  <a:pt x="4681941" y="546100"/>
                </a:lnTo>
                <a:lnTo>
                  <a:pt x="4690339" y="606425"/>
                </a:lnTo>
                <a:lnTo>
                  <a:pt x="4693698" y="673100"/>
                </a:lnTo>
                <a:lnTo>
                  <a:pt x="4690339" y="744537"/>
                </a:lnTo>
                <a:lnTo>
                  <a:pt x="4681941" y="801687"/>
                </a:lnTo>
                <a:lnTo>
                  <a:pt x="4670184" y="854075"/>
                </a:lnTo>
                <a:lnTo>
                  <a:pt x="4655067" y="901700"/>
                </a:lnTo>
                <a:lnTo>
                  <a:pt x="4638271" y="942975"/>
                </a:lnTo>
                <a:lnTo>
                  <a:pt x="4618116" y="981075"/>
                </a:lnTo>
                <a:lnTo>
                  <a:pt x="4597961" y="1017587"/>
                </a:lnTo>
                <a:lnTo>
                  <a:pt x="4577806" y="1055687"/>
                </a:lnTo>
                <a:lnTo>
                  <a:pt x="4559330" y="1095375"/>
                </a:lnTo>
                <a:lnTo>
                  <a:pt x="4540854" y="1136650"/>
                </a:lnTo>
                <a:lnTo>
                  <a:pt x="4525739" y="1182687"/>
                </a:lnTo>
                <a:lnTo>
                  <a:pt x="4515661" y="1235075"/>
                </a:lnTo>
                <a:lnTo>
                  <a:pt x="4505583" y="1295400"/>
                </a:lnTo>
                <a:lnTo>
                  <a:pt x="4503903" y="1363662"/>
                </a:lnTo>
                <a:lnTo>
                  <a:pt x="4505583" y="1431925"/>
                </a:lnTo>
                <a:lnTo>
                  <a:pt x="4515661" y="1492250"/>
                </a:lnTo>
                <a:lnTo>
                  <a:pt x="4525739" y="1544637"/>
                </a:lnTo>
                <a:lnTo>
                  <a:pt x="4540854" y="1589087"/>
                </a:lnTo>
                <a:lnTo>
                  <a:pt x="4559330" y="1631950"/>
                </a:lnTo>
                <a:lnTo>
                  <a:pt x="4577806" y="1671637"/>
                </a:lnTo>
                <a:lnTo>
                  <a:pt x="4597961" y="1708150"/>
                </a:lnTo>
                <a:lnTo>
                  <a:pt x="4618116" y="1743075"/>
                </a:lnTo>
                <a:lnTo>
                  <a:pt x="4638271" y="1782762"/>
                </a:lnTo>
                <a:lnTo>
                  <a:pt x="4655067" y="1824037"/>
                </a:lnTo>
                <a:lnTo>
                  <a:pt x="4670184" y="1870075"/>
                </a:lnTo>
                <a:lnTo>
                  <a:pt x="4681941" y="1922462"/>
                </a:lnTo>
                <a:lnTo>
                  <a:pt x="4690339" y="1982787"/>
                </a:lnTo>
                <a:lnTo>
                  <a:pt x="4693698" y="2051050"/>
                </a:lnTo>
                <a:lnTo>
                  <a:pt x="4690339" y="2119312"/>
                </a:lnTo>
                <a:lnTo>
                  <a:pt x="4681941" y="2179637"/>
                </a:lnTo>
                <a:lnTo>
                  <a:pt x="4670184" y="2232025"/>
                </a:lnTo>
                <a:lnTo>
                  <a:pt x="4655067" y="2278062"/>
                </a:lnTo>
                <a:lnTo>
                  <a:pt x="4638271" y="2319337"/>
                </a:lnTo>
                <a:lnTo>
                  <a:pt x="4618116" y="2359025"/>
                </a:lnTo>
                <a:lnTo>
                  <a:pt x="4597961" y="2395537"/>
                </a:lnTo>
                <a:lnTo>
                  <a:pt x="4577806" y="2433637"/>
                </a:lnTo>
                <a:lnTo>
                  <a:pt x="4559330" y="2471737"/>
                </a:lnTo>
                <a:lnTo>
                  <a:pt x="4540854" y="2513012"/>
                </a:lnTo>
                <a:lnTo>
                  <a:pt x="4525739" y="2560637"/>
                </a:lnTo>
                <a:lnTo>
                  <a:pt x="4515661" y="2613025"/>
                </a:lnTo>
                <a:lnTo>
                  <a:pt x="4505583" y="2671762"/>
                </a:lnTo>
                <a:lnTo>
                  <a:pt x="4503903" y="2741612"/>
                </a:lnTo>
                <a:lnTo>
                  <a:pt x="4505583" y="2809875"/>
                </a:lnTo>
                <a:lnTo>
                  <a:pt x="4515661" y="2868612"/>
                </a:lnTo>
                <a:lnTo>
                  <a:pt x="4525739" y="2922587"/>
                </a:lnTo>
                <a:lnTo>
                  <a:pt x="4540854" y="2967037"/>
                </a:lnTo>
                <a:lnTo>
                  <a:pt x="4559330" y="3009900"/>
                </a:lnTo>
                <a:lnTo>
                  <a:pt x="4577806" y="3046412"/>
                </a:lnTo>
                <a:lnTo>
                  <a:pt x="4597961" y="3084512"/>
                </a:lnTo>
                <a:lnTo>
                  <a:pt x="4618116" y="3121025"/>
                </a:lnTo>
                <a:lnTo>
                  <a:pt x="4638271" y="3160712"/>
                </a:lnTo>
                <a:lnTo>
                  <a:pt x="4655067" y="3201987"/>
                </a:lnTo>
                <a:lnTo>
                  <a:pt x="4670184" y="3248025"/>
                </a:lnTo>
                <a:lnTo>
                  <a:pt x="4681941" y="3300412"/>
                </a:lnTo>
                <a:lnTo>
                  <a:pt x="4690339" y="3360737"/>
                </a:lnTo>
                <a:lnTo>
                  <a:pt x="4693698" y="3427412"/>
                </a:lnTo>
                <a:lnTo>
                  <a:pt x="4690339" y="3497262"/>
                </a:lnTo>
                <a:lnTo>
                  <a:pt x="4681941" y="3557587"/>
                </a:lnTo>
                <a:lnTo>
                  <a:pt x="4670184" y="3609975"/>
                </a:lnTo>
                <a:lnTo>
                  <a:pt x="4655067" y="3656012"/>
                </a:lnTo>
                <a:lnTo>
                  <a:pt x="4638271" y="3697287"/>
                </a:lnTo>
                <a:lnTo>
                  <a:pt x="4618116" y="3736975"/>
                </a:lnTo>
                <a:lnTo>
                  <a:pt x="4577806" y="3811587"/>
                </a:lnTo>
                <a:lnTo>
                  <a:pt x="4559330" y="3848100"/>
                </a:lnTo>
                <a:lnTo>
                  <a:pt x="4540854" y="3890962"/>
                </a:lnTo>
                <a:lnTo>
                  <a:pt x="4525739" y="3935412"/>
                </a:lnTo>
                <a:lnTo>
                  <a:pt x="4515661" y="3987800"/>
                </a:lnTo>
                <a:lnTo>
                  <a:pt x="4505583" y="4048125"/>
                </a:lnTo>
                <a:lnTo>
                  <a:pt x="4503903" y="4116387"/>
                </a:lnTo>
                <a:lnTo>
                  <a:pt x="4505583" y="4186237"/>
                </a:lnTo>
                <a:lnTo>
                  <a:pt x="4515661" y="4244975"/>
                </a:lnTo>
                <a:lnTo>
                  <a:pt x="4525739" y="4297362"/>
                </a:lnTo>
                <a:lnTo>
                  <a:pt x="4540854" y="4343400"/>
                </a:lnTo>
                <a:lnTo>
                  <a:pt x="4559330" y="4386262"/>
                </a:lnTo>
                <a:lnTo>
                  <a:pt x="4577806" y="4424362"/>
                </a:lnTo>
                <a:lnTo>
                  <a:pt x="4618116" y="4498975"/>
                </a:lnTo>
                <a:lnTo>
                  <a:pt x="4638271" y="4537075"/>
                </a:lnTo>
                <a:lnTo>
                  <a:pt x="4655067" y="4579937"/>
                </a:lnTo>
                <a:lnTo>
                  <a:pt x="4670184" y="4625975"/>
                </a:lnTo>
                <a:lnTo>
                  <a:pt x="4681941" y="4678362"/>
                </a:lnTo>
                <a:lnTo>
                  <a:pt x="4690339" y="4738687"/>
                </a:lnTo>
                <a:lnTo>
                  <a:pt x="4693698" y="4806950"/>
                </a:lnTo>
                <a:lnTo>
                  <a:pt x="4690339" y="4875212"/>
                </a:lnTo>
                <a:lnTo>
                  <a:pt x="4681941" y="4935537"/>
                </a:lnTo>
                <a:lnTo>
                  <a:pt x="4670184" y="4987925"/>
                </a:lnTo>
                <a:lnTo>
                  <a:pt x="4655067" y="5033962"/>
                </a:lnTo>
                <a:lnTo>
                  <a:pt x="4638271" y="5075237"/>
                </a:lnTo>
                <a:lnTo>
                  <a:pt x="4618116" y="5114925"/>
                </a:lnTo>
                <a:lnTo>
                  <a:pt x="4597961" y="5149850"/>
                </a:lnTo>
                <a:lnTo>
                  <a:pt x="4577806" y="5186362"/>
                </a:lnTo>
                <a:lnTo>
                  <a:pt x="4559330" y="5226050"/>
                </a:lnTo>
                <a:lnTo>
                  <a:pt x="4540854" y="5268912"/>
                </a:lnTo>
                <a:lnTo>
                  <a:pt x="4525739" y="5313362"/>
                </a:lnTo>
                <a:lnTo>
                  <a:pt x="4515661" y="5365750"/>
                </a:lnTo>
                <a:lnTo>
                  <a:pt x="4505583" y="5426075"/>
                </a:lnTo>
                <a:lnTo>
                  <a:pt x="4503903" y="5494337"/>
                </a:lnTo>
                <a:lnTo>
                  <a:pt x="4505583" y="5562600"/>
                </a:lnTo>
                <a:lnTo>
                  <a:pt x="4515661" y="5622925"/>
                </a:lnTo>
                <a:lnTo>
                  <a:pt x="4525739" y="5675312"/>
                </a:lnTo>
                <a:lnTo>
                  <a:pt x="4540854" y="5721350"/>
                </a:lnTo>
                <a:lnTo>
                  <a:pt x="4559330" y="5762625"/>
                </a:lnTo>
                <a:lnTo>
                  <a:pt x="4577806" y="5802312"/>
                </a:lnTo>
                <a:lnTo>
                  <a:pt x="4597961" y="5840412"/>
                </a:lnTo>
                <a:lnTo>
                  <a:pt x="4618116" y="5876925"/>
                </a:lnTo>
                <a:lnTo>
                  <a:pt x="4638271" y="5915025"/>
                </a:lnTo>
                <a:lnTo>
                  <a:pt x="4655067" y="5956300"/>
                </a:lnTo>
                <a:lnTo>
                  <a:pt x="4670184" y="6003925"/>
                </a:lnTo>
                <a:lnTo>
                  <a:pt x="4681941" y="6056312"/>
                </a:lnTo>
                <a:lnTo>
                  <a:pt x="4690339" y="6113462"/>
                </a:lnTo>
                <a:lnTo>
                  <a:pt x="4693698" y="6183312"/>
                </a:lnTo>
                <a:lnTo>
                  <a:pt x="4690339" y="6251575"/>
                </a:lnTo>
                <a:lnTo>
                  <a:pt x="4681941" y="6311900"/>
                </a:lnTo>
                <a:lnTo>
                  <a:pt x="4670184" y="6361112"/>
                </a:lnTo>
                <a:lnTo>
                  <a:pt x="4655067" y="6407150"/>
                </a:lnTo>
                <a:lnTo>
                  <a:pt x="4638271" y="6448425"/>
                </a:lnTo>
                <a:lnTo>
                  <a:pt x="4619796" y="6488112"/>
                </a:lnTo>
                <a:lnTo>
                  <a:pt x="4601320" y="6523037"/>
                </a:lnTo>
                <a:lnTo>
                  <a:pt x="4581165" y="6561137"/>
                </a:lnTo>
                <a:lnTo>
                  <a:pt x="4561010" y="6597650"/>
                </a:lnTo>
                <a:lnTo>
                  <a:pt x="4544214" y="6640512"/>
                </a:lnTo>
                <a:lnTo>
                  <a:pt x="4527418" y="6683375"/>
                </a:lnTo>
                <a:lnTo>
                  <a:pt x="4517340" y="6735762"/>
                </a:lnTo>
                <a:lnTo>
                  <a:pt x="4508943" y="6791325"/>
                </a:lnTo>
                <a:lnTo>
                  <a:pt x="4503903" y="6858000"/>
                </a:lnTo>
                <a:lnTo>
                  <a:pt x="1582057" y="6858000"/>
                </a:lnTo>
                <a:lnTo>
                  <a:pt x="420914" y="6858000"/>
                </a:lnTo>
                <a:lnTo>
                  <a:pt x="0" y="6858000"/>
                </a:lnTo>
                <a:close/>
              </a:path>
            </a:pathLst>
          </a:custGeom>
          <a:solidFill>
            <a:schemeClr val="tx1"/>
          </a:solidFill>
          <a:ln w="0">
            <a:noFill/>
            <a:prstDash val="solid"/>
            <a:round/>
            <a:headEnd/>
            <a:tailEnd/>
          </a:ln>
        </p:spPr>
        <p:txBody>
          <a:bodyPr wrap="square">
            <a:noAutofit/>
          </a:bodyPr>
          <a:lstStyle/>
          <a:p>
            <a:endParaRPr lang="en-US" dirty="0"/>
          </a:p>
        </p:txBody>
      </p:sp>
      <p:sp>
        <p:nvSpPr>
          <p:cNvPr id="15" name="Freeform: Shape 14">
            <a:extLst>
              <a:ext uri="{FF2B5EF4-FFF2-40B4-BE49-F238E27FC236}">
                <a16:creationId xmlns:a16="http://schemas.microsoft.com/office/drawing/2014/main" id="{4B9FAFB2-BEB5-4848-8018-BCAD99E2E1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4838076" cy="6858000"/>
          </a:xfrm>
          <a:custGeom>
            <a:avLst/>
            <a:gdLst>
              <a:gd name="connsiteX0" fmla="*/ 4838076 w 4838076"/>
              <a:gd name="connsiteY0" fmla="*/ 0 h 6858000"/>
              <a:gd name="connsiteX1" fmla="*/ 4417162 w 4838076"/>
              <a:gd name="connsiteY1" fmla="*/ 0 h 6858000"/>
              <a:gd name="connsiteX2" fmla="*/ 3459219 w 4838076"/>
              <a:gd name="connsiteY2" fmla="*/ 0 h 6858000"/>
              <a:gd name="connsiteX3" fmla="*/ 334174 w 4838076"/>
              <a:gd name="connsiteY3" fmla="*/ 0 h 6858000"/>
              <a:gd name="connsiteX4" fmla="*/ 334173 w 4838076"/>
              <a:gd name="connsiteY4" fmla="*/ 0 h 6858000"/>
              <a:gd name="connsiteX5" fmla="*/ 189795 w 4838076"/>
              <a:gd name="connsiteY5" fmla="*/ 0 h 6858000"/>
              <a:gd name="connsiteX6" fmla="*/ 184756 w 4838076"/>
              <a:gd name="connsiteY6" fmla="*/ 66675 h 6858000"/>
              <a:gd name="connsiteX7" fmla="*/ 176358 w 4838076"/>
              <a:gd name="connsiteY7" fmla="*/ 122237 h 6858000"/>
              <a:gd name="connsiteX8" fmla="*/ 166281 w 4838076"/>
              <a:gd name="connsiteY8" fmla="*/ 174625 h 6858000"/>
              <a:gd name="connsiteX9" fmla="*/ 149485 w 4838076"/>
              <a:gd name="connsiteY9" fmla="*/ 217487 h 6858000"/>
              <a:gd name="connsiteX10" fmla="*/ 132689 w 4838076"/>
              <a:gd name="connsiteY10" fmla="*/ 260350 h 6858000"/>
              <a:gd name="connsiteX11" fmla="*/ 112534 w 4838076"/>
              <a:gd name="connsiteY11" fmla="*/ 296862 h 6858000"/>
              <a:gd name="connsiteX12" fmla="*/ 92379 w 4838076"/>
              <a:gd name="connsiteY12" fmla="*/ 334962 h 6858000"/>
              <a:gd name="connsiteX13" fmla="*/ 73903 w 4838076"/>
              <a:gd name="connsiteY13" fmla="*/ 369887 h 6858000"/>
              <a:gd name="connsiteX14" fmla="*/ 55427 w 4838076"/>
              <a:gd name="connsiteY14" fmla="*/ 409575 h 6858000"/>
              <a:gd name="connsiteX15" fmla="*/ 38632 w 4838076"/>
              <a:gd name="connsiteY15" fmla="*/ 450850 h 6858000"/>
              <a:gd name="connsiteX16" fmla="*/ 23515 w 4838076"/>
              <a:gd name="connsiteY16" fmla="*/ 496887 h 6858000"/>
              <a:gd name="connsiteX17" fmla="*/ 11758 w 4838076"/>
              <a:gd name="connsiteY17" fmla="*/ 546100 h 6858000"/>
              <a:gd name="connsiteX18" fmla="*/ 3359 w 4838076"/>
              <a:gd name="connsiteY18" fmla="*/ 606425 h 6858000"/>
              <a:gd name="connsiteX19" fmla="*/ 0 w 4838076"/>
              <a:gd name="connsiteY19" fmla="*/ 673100 h 6858000"/>
              <a:gd name="connsiteX20" fmla="*/ 3359 w 4838076"/>
              <a:gd name="connsiteY20" fmla="*/ 744537 h 6858000"/>
              <a:gd name="connsiteX21" fmla="*/ 11758 w 4838076"/>
              <a:gd name="connsiteY21" fmla="*/ 801687 h 6858000"/>
              <a:gd name="connsiteX22" fmla="*/ 23515 w 4838076"/>
              <a:gd name="connsiteY22" fmla="*/ 854075 h 6858000"/>
              <a:gd name="connsiteX23" fmla="*/ 38632 w 4838076"/>
              <a:gd name="connsiteY23" fmla="*/ 901700 h 6858000"/>
              <a:gd name="connsiteX24" fmla="*/ 55427 w 4838076"/>
              <a:gd name="connsiteY24" fmla="*/ 942975 h 6858000"/>
              <a:gd name="connsiteX25" fmla="*/ 75583 w 4838076"/>
              <a:gd name="connsiteY25" fmla="*/ 981075 h 6858000"/>
              <a:gd name="connsiteX26" fmla="*/ 95738 w 4838076"/>
              <a:gd name="connsiteY26" fmla="*/ 1017587 h 6858000"/>
              <a:gd name="connsiteX27" fmla="*/ 115893 w 4838076"/>
              <a:gd name="connsiteY27" fmla="*/ 1055687 h 6858000"/>
              <a:gd name="connsiteX28" fmla="*/ 134368 w 4838076"/>
              <a:gd name="connsiteY28" fmla="*/ 1095375 h 6858000"/>
              <a:gd name="connsiteX29" fmla="*/ 152844 w 4838076"/>
              <a:gd name="connsiteY29" fmla="*/ 1136650 h 6858000"/>
              <a:gd name="connsiteX30" fmla="*/ 167960 w 4838076"/>
              <a:gd name="connsiteY30" fmla="*/ 1182687 h 6858000"/>
              <a:gd name="connsiteX31" fmla="*/ 178038 w 4838076"/>
              <a:gd name="connsiteY31" fmla="*/ 1235075 h 6858000"/>
              <a:gd name="connsiteX32" fmla="*/ 188115 w 4838076"/>
              <a:gd name="connsiteY32" fmla="*/ 1295400 h 6858000"/>
              <a:gd name="connsiteX33" fmla="*/ 189795 w 4838076"/>
              <a:gd name="connsiteY33" fmla="*/ 1363662 h 6858000"/>
              <a:gd name="connsiteX34" fmla="*/ 188115 w 4838076"/>
              <a:gd name="connsiteY34" fmla="*/ 1431925 h 6858000"/>
              <a:gd name="connsiteX35" fmla="*/ 178038 w 4838076"/>
              <a:gd name="connsiteY35" fmla="*/ 1492250 h 6858000"/>
              <a:gd name="connsiteX36" fmla="*/ 167960 w 4838076"/>
              <a:gd name="connsiteY36" fmla="*/ 1544637 h 6858000"/>
              <a:gd name="connsiteX37" fmla="*/ 152844 w 4838076"/>
              <a:gd name="connsiteY37" fmla="*/ 1589087 h 6858000"/>
              <a:gd name="connsiteX38" fmla="*/ 134368 w 4838076"/>
              <a:gd name="connsiteY38" fmla="*/ 1631950 h 6858000"/>
              <a:gd name="connsiteX39" fmla="*/ 115893 w 4838076"/>
              <a:gd name="connsiteY39" fmla="*/ 1671637 h 6858000"/>
              <a:gd name="connsiteX40" fmla="*/ 95738 w 4838076"/>
              <a:gd name="connsiteY40" fmla="*/ 1708150 h 6858000"/>
              <a:gd name="connsiteX41" fmla="*/ 75583 w 4838076"/>
              <a:gd name="connsiteY41" fmla="*/ 1743075 h 6858000"/>
              <a:gd name="connsiteX42" fmla="*/ 55427 w 4838076"/>
              <a:gd name="connsiteY42" fmla="*/ 1782762 h 6858000"/>
              <a:gd name="connsiteX43" fmla="*/ 38632 w 4838076"/>
              <a:gd name="connsiteY43" fmla="*/ 1824037 h 6858000"/>
              <a:gd name="connsiteX44" fmla="*/ 23515 w 4838076"/>
              <a:gd name="connsiteY44" fmla="*/ 1870075 h 6858000"/>
              <a:gd name="connsiteX45" fmla="*/ 11758 w 4838076"/>
              <a:gd name="connsiteY45" fmla="*/ 1922462 h 6858000"/>
              <a:gd name="connsiteX46" fmla="*/ 3359 w 4838076"/>
              <a:gd name="connsiteY46" fmla="*/ 1982787 h 6858000"/>
              <a:gd name="connsiteX47" fmla="*/ 0 w 4838076"/>
              <a:gd name="connsiteY47" fmla="*/ 2051050 h 6858000"/>
              <a:gd name="connsiteX48" fmla="*/ 3359 w 4838076"/>
              <a:gd name="connsiteY48" fmla="*/ 2119312 h 6858000"/>
              <a:gd name="connsiteX49" fmla="*/ 11758 w 4838076"/>
              <a:gd name="connsiteY49" fmla="*/ 2179637 h 6858000"/>
              <a:gd name="connsiteX50" fmla="*/ 23515 w 4838076"/>
              <a:gd name="connsiteY50" fmla="*/ 2232025 h 6858000"/>
              <a:gd name="connsiteX51" fmla="*/ 38632 w 4838076"/>
              <a:gd name="connsiteY51" fmla="*/ 2278062 h 6858000"/>
              <a:gd name="connsiteX52" fmla="*/ 55427 w 4838076"/>
              <a:gd name="connsiteY52" fmla="*/ 2319337 h 6858000"/>
              <a:gd name="connsiteX53" fmla="*/ 75583 w 4838076"/>
              <a:gd name="connsiteY53" fmla="*/ 2359025 h 6858000"/>
              <a:gd name="connsiteX54" fmla="*/ 95738 w 4838076"/>
              <a:gd name="connsiteY54" fmla="*/ 2395537 h 6858000"/>
              <a:gd name="connsiteX55" fmla="*/ 115893 w 4838076"/>
              <a:gd name="connsiteY55" fmla="*/ 2433637 h 6858000"/>
              <a:gd name="connsiteX56" fmla="*/ 134368 w 4838076"/>
              <a:gd name="connsiteY56" fmla="*/ 2471737 h 6858000"/>
              <a:gd name="connsiteX57" fmla="*/ 152844 w 4838076"/>
              <a:gd name="connsiteY57" fmla="*/ 2513012 h 6858000"/>
              <a:gd name="connsiteX58" fmla="*/ 167960 w 4838076"/>
              <a:gd name="connsiteY58" fmla="*/ 2560637 h 6858000"/>
              <a:gd name="connsiteX59" fmla="*/ 178038 w 4838076"/>
              <a:gd name="connsiteY59" fmla="*/ 2613025 h 6858000"/>
              <a:gd name="connsiteX60" fmla="*/ 188115 w 4838076"/>
              <a:gd name="connsiteY60" fmla="*/ 2671762 h 6858000"/>
              <a:gd name="connsiteX61" fmla="*/ 189795 w 4838076"/>
              <a:gd name="connsiteY61" fmla="*/ 2741612 h 6858000"/>
              <a:gd name="connsiteX62" fmla="*/ 188115 w 4838076"/>
              <a:gd name="connsiteY62" fmla="*/ 2809875 h 6858000"/>
              <a:gd name="connsiteX63" fmla="*/ 178038 w 4838076"/>
              <a:gd name="connsiteY63" fmla="*/ 2868612 h 6858000"/>
              <a:gd name="connsiteX64" fmla="*/ 167960 w 4838076"/>
              <a:gd name="connsiteY64" fmla="*/ 2922587 h 6858000"/>
              <a:gd name="connsiteX65" fmla="*/ 152844 w 4838076"/>
              <a:gd name="connsiteY65" fmla="*/ 2967037 h 6858000"/>
              <a:gd name="connsiteX66" fmla="*/ 134368 w 4838076"/>
              <a:gd name="connsiteY66" fmla="*/ 3009900 h 6858000"/>
              <a:gd name="connsiteX67" fmla="*/ 115893 w 4838076"/>
              <a:gd name="connsiteY67" fmla="*/ 3046412 h 6858000"/>
              <a:gd name="connsiteX68" fmla="*/ 95738 w 4838076"/>
              <a:gd name="connsiteY68" fmla="*/ 3084512 h 6858000"/>
              <a:gd name="connsiteX69" fmla="*/ 75583 w 4838076"/>
              <a:gd name="connsiteY69" fmla="*/ 3121025 h 6858000"/>
              <a:gd name="connsiteX70" fmla="*/ 55427 w 4838076"/>
              <a:gd name="connsiteY70" fmla="*/ 3160712 h 6858000"/>
              <a:gd name="connsiteX71" fmla="*/ 38632 w 4838076"/>
              <a:gd name="connsiteY71" fmla="*/ 3201987 h 6858000"/>
              <a:gd name="connsiteX72" fmla="*/ 23515 w 4838076"/>
              <a:gd name="connsiteY72" fmla="*/ 3248025 h 6858000"/>
              <a:gd name="connsiteX73" fmla="*/ 11758 w 4838076"/>
              <a:gd name="connsiteY73" fmla="*/ 3300412 h 6858000"/>
              <a:gd name="connsiteX74" fmla="*/ 3359 w 4838076"/>
              <a:gd name="connsiteY74" fmla="*/ 3360737 h 6858000"/>
              <a:gd name="connsiteX75" fmla="*/ 0 w 4838076"/>
              <a:gd name="connsiteY75" fmla="*/ 3427412 h 6858000"/>
              <a:gd name="connsiteX76" fmla="*/ 3359 w 4838076"/>
              <a:gd name="connsiteY76" fmla="*/ 3497262 h 6858000"/>
              <a:gd name="connsiteX77" fmla="*/ 11758 w 4838076"/>
              <a:gd name="connsiteY77" fmla="*/ 3557587 h 6858000"/>
              <a:gd name="connsiteX78" fmla="*/ 23515 w 4838076"/>
              <a:gd name="connsiteY78" fmla="*/ 3609975 h 6858000"/>
              <a:gd name="connsiteX79" fmla="*/ 38632 w 4838076"/>
              <a:gd name="connsiteY79" fmla="*/ 3656012 h 6858000"/>
              <a:gd name="connsiteX80" fmla="*/ 55427 w 4838076"/>
              <a:gd name="connsiteY80" fmla="*/ 3697287 h 6858000"/>
              <a:gd name="connsiteX81" fmla="*/ 75583 w 4838076"/>
              <a:gd name="connsiteY81" fmla="*/ 3736975 h 6858000"/>
              <a:gd name="connsiteX82" fmla="*/ 115893 w 4838076"/>
              <a:gd name="connsiteY82" fmla="*/ 3811587 h 6858000"/>
              <a:gd name="connsiteX83" fmla="*/ 134368 w 4838076"/>
              <a:gd name="connsiteY83" fmla="*/ 3848100 h 6858000"/>
              <a:gd name="connsiteX84" fmla="*/ 152844 w 4838076"/>
              <a:gd name="connsiteY84" fmla="*/ 3890962 h 6858000"/>
              <a:gd name="connsiteX85" fmla="*/ 167960 w 4838076"/>
              <a:gd name="connsiteY85" fmla="*/ 3935412 h 6858000"/>
              <a:gd name="connsiteX86" fmla="*/ 178038 w 4838076"/>
              <a:gd name="connsiteY86" fmla="*/ 3987800 h 6858000"/>
              <a:gd name="connsiteX87" fmla="*/ 188115 w 4838076"/>
              <a:gd name="connsiteY87" fmla="*/ 4048125 h 6858000"/>
              <a:gd name="connsiteX88" fmla="*/ 189795 w 4838076"/>
              <a:gd name="connsiteY88" fmla="*/ 4116387 h 6858000"/>
              <a:gd name="connsiteX89" fmla="*/ 188115 w 4838076"/>
              <a:gd name="connsiteY89" fmla="*/ 4186237 h 6858000"/>
              <a:gd name="connsiteX90" fmla="*/ 178038 w 4838076"/>
              <a:gd name="connsiteY90" fmla="*/ 4244975 h 6858000"/>
              <a:gd name="connsiteX91" fmla="*/ 167960 w 4838076"/>
              <a:gd name="connsiteY91" fmla="*/ 4297362 h 6858000"/>
              <a:gd name="connsiteX92" fmla="*/ 152844 w 4838076"/>
              <a:gd name="connsiteY92" fmla="*/ 4343400 h 6858000"/>
              <a:gd name="connsiteX93" fmla="*/ 134368 w 4838076"/>
              <a:gd name="connsiteY93" fmla="*/ 4386262 h 6858000"/>
              <a:gd name="connsiteX94" fmla="*/ 115893 w 4838076"/>
              <a:gd name="connsiteY94" fmla="*/ 4424362 h 6858000"/>
              <a:gd name="connsiteX95" fmla="*/ 75583 w 4838076"/>
              <a:gd name="connsiteY95" fmla="*/ 4498975 h 6858000"/>
              <a:gd name="connsiteX96" fmla="*/ 55427 w 4838076"/>
              <a:gd name="connsiteY96" fmla="*/ 4537075 h 6858000"/>
              <a:gd name="connsiteX97" fmla="*/ 38632 w 4838076"/>
              <a:gd name="connsiteY97" fmla="*/ 4579937 h 6858000"/>
              <a:gd name="connsiteX98" fmla="*/ 23515 w 4838076"/>
              <a:gd name="connsiteY98" fmla="*/ 4625975 h 6858000"/>
              <a:gd name="connsiteX99" fmla="*/ 11758 w 4838076"/>
              <a:gd name="connsiteY99" fmla="*/ 4678362 h 6858000"/>
              <a:gd name="connsiteX100" fmla="*/ 3359 w 4838076"/>
              <a:gd name="connsiteY100" fmla="*/ 4738687 h 6858000"/>
              <a:gd name="connsiteX101" fmla="*/ 0 w 4838076"/>
              <a:gd name="connsiteY101" fmla="*/ 4806950 h 6858000"/>
              <a:gd name="connsiteX102" fmla="*/ 3359 w 4838076"/>
              <a:gd name="connsiteY102" fmla="*/ 4875212 h 6858000"/>
              <a:gd name="connsiteX103" fmla="*/ 11758 w 4838076"/>
              <a:gd name="connsiteY103" fmla="*/ 4935537 h 6858000"/>
              <a:gd name="connsiteX104" fmla="*/ 23515 w 4838076"/>
              <a:gd name="connsiteY104" fmla="*/ 4987925 h 6858000"/>
              <a:gd name="connsiteX105" fmla="*/ 38632 w 4838076"/>
              <a:gd name="connsiteY105" fmla="*/ 5033962 h 6858000"/>
              <a:gd name="connsiteX106" fmla="*/ 55427 w 4838076"/>
              <a:gd name="connsiteY106" fmla="*/ 5075237 h 6858000"/>
              <a:gd name="connsiteX107" fmla="*/ 75583 w 4838076"/>
              <a:gd name="connsiteY107" fmla="*/ 5114925 h 6858000"/>
              <a:gd name="connsiteX108" fmla="*/ 95738 w 4838076"/>
              <a:gd name="connsiteY108" fmla="*/ 5149850 h 6858000"/>
              <a:gd name="connsiteX109" fmla="*/ 115893 w 4838076"/>
              <a:gd name="connsiteY109" fmla="*/ 5186362 h 6858000"/>
              <a:gd name="connsiteX110" fmla="*/ 134368 w 4838076"/>
              <a:gd name="connsiteY110" fmla="*/ 5226050 h 6858000"/>
              <a:gd name="connsiteX111" fmla="*/ 152844 w 4838076"/>
              <a:gd name="connsiteY111" fmla="*/ 5268912 h 6858000"/>
              <a:gd name="connsiteX112" fmla="*/ 167960 w 4838076"/>
              <a:gd name="connsiteY112" fmla="*/ 5313362 h 6858000"/>
              <a:gd name="connsiteX113" fmla="*/ 178038 w 4838076"/>
              <a:gd name="connsiteY113" fmla="*/ 5365750 h 6858000"/>
              <a:gd name="connsiteX114" fmla="*/ 188115 w 4838076"/>
              <a:gd name="connsiteY114" fmla="*/ 5426075 h 6858000"/>
              <a:gd name="connsiteX115" fmla="*/ 189795 w 4838076"/>
              <a:gd name="connsiteY115" fmla="*/ 5494337 h 6858000"/>
              <a:gd name="connsiteX116" fmla="*/ 188115 w 4838076"/>
              <a:gd name="connsiteY116" fmla="*/ 5562600 h 6858000"/>
              <a:gd name="connsiteX117" fmla="*/ 178038 w 4838076"/>
              <a:gd name="connsiteY117" fmla="*/ 5622925 h 6858000"/>
              <a:gd name="connsiteX118" fmla="*/ 167960 w 4838076"/>
              <a:gd name="connsiteY118" fmla="*/ 5675312 h 6858000"/>
              <a:gd name="connsiteX119" fmla="*/ 152844 w 4838076"/>
              <a:gd name="connsiteY119" fmla="*/ 5721350 h 6858000"/>
              <a:gd name="connsiteX120" fmla="*/ 134368 w 4838076"/>
              <a:gd name="connsiteY120" fmla="*/ 5762625 h 6858000"/>
              <a:gd name="connsiteX121" fmla="*/ 115893 w 4838076"/>
              <a:gd name="connsiteY121" fmla="*/ 5802312 h 6858000"/>
              <a:gd name="connsiteX122" fmla="*/ 95738 w 4838076"/>
              <a:gd name="connsiteY122" fmla="*/ 5840412 h 6858000"/>
              <a:gd name="connsiteX123" fmla="*/ 75583 w 4838076"/>
              <a:gd name="connsiteY123" fmla="*/ 5876925 h 6858000"/>
              <a:gd name="connsiteX124" fmla="*/ 55427 w 4838076"/>
              <a:gd name="connsiteY124" fmla="*/ 5915025 h 6858000"/>
              <a:gd name="connsiteX125" fmla="*/ 38632 w 4838076"/>
              <a:gd name="connsiteY125" fmla="*/ 5956300 h 6858000"/>
              <a:gd name="connsiteX126" fmla="*/ 23515 w 4838076"/>
              <a:gd name="connsiteY126" fmla="*/ 6003925 h 6858000"/>
              <a:gd name="connsiteX127" fmla="*/ 11758 w 4838076"/>
              <a:gd name="connsiteY127" fmla="*/ 6056312 h 6858000"/>
              <a:gd name="connsiteX128" fmla="*/ 3359 w 4838076"/>
              <a:gd name="connsiteY128" fmla="*/ 6113462 h 6858000"/>
              <a:gd name="connsiteX129" fmla="*/ 0 w 4838076"/>
              <a:gd name="connsiteY129" fmla="*/ 6183312 h 6858000"/>
              <a:gd name="connsiteX130" fmla="*/ 3359 w 4838076"/>
              <a:gd name="connsiteY130" fmla="*/ 6251575 h 6858000"/>
              <a:gd name="connsiteX131" fmla="*/ 11758 w 4838076"/>
              <a:gd name="connsiteY131" fmla="*/ 6311900 h 6858000"/>
              <a:gd name="connsiteX132" fmla="*/ 23515 w 4838076"/>
              <a:gd name="connsiteY132" fmla="*/ 6361112 h 6858000"/>
              <a:gd name="connsiteX133" fmla="*/ 38632 w 4838076"/>
              <a:gd name="connsiteY133" fmla="*/ 6407150 h 6858000"/>
              <a:gd name="connsiteX134" fmla="*/ 55427 w 4838076"/>
              <a:gd name="connsiteY134" fmla="*/ 6448425 h 6858000"/>
              <a:gd name="connsiteX135" fmla="*/ 73903 w 4838076"/>
              <a:gd name="connsiteY135" fmla="*/ 6488112 h 6858000"/>
              <a:gd name="connsiteX136" fmla="*/ 92379 w 4838076"/>
              <a:gd name="connsiteY136" fmla="*/ 6523037 h 6858000"/>
              <a:gd name="connsiteX137" fmla="*/ 112534 w 4838076"/>
              <a:gd name="connsiteY137" fmla="*/ 6561137 h 6858000"/>
              <a:gd name="connsiteX138" fmla="*/ 132689 w 4838076"/>
              <a:gd name="connsiteY138" fmla="*/ 6597650 h 6858000"/>
              <a:gd name="connsiteX139" fmla="*/ 149485 w 4838076"/>
              <a:gd name="connsiteY139" fmla="*/ 6640512 h 6858000"/>
              <a:gd name="connsiteX140" fmla="*/ 166281 w 4838076"/>
              <a:gd name="connsiteY140" fmla="*/ 6683375 h 6858000"/>
              <a:gd name="connsiteX141" fmla="*/ 176358 w 4838076"/>
              <a:gd name="connsiteY141" fmla="*/ 6735762 h 6858000"/>
              <a:gd name="connsiteX142" fmla="*/ 184756 w 4838076"/>
              <a:gd name="connsiteY142" fmla="*/ 6791325 h 6858000"/>
              <a:gd name="connsiteX143" fmla="*/ 189795 w 4838076"/>
              <a:gd name="connsiteY143" fmla="*/ 6858000 h 6858000"/>
              <a:gd name="connsiteX144" fmla="*/ 334173 w 4838076"/>
              <a:gd name="connsiteY144" fmla="*/ 6858000 h 6858000"/>
              <a:gd name="connsiteX145" fmla="*/ 334174 w 4838076"/>
              <a:gd name="connsiteY145" fmla="*/ 6858000 h 6858000"/>
              <a:gd name="connsiteX146" fmla="*/ 3459219 w 4838076"/>
              <a:gd name="connsiteY146" fmla="*/ 6858000 h 6858000"/>
              <a:gd name="connsiteX147" fmla="*/ 4417162 w 4838076"/>
              <a:gd name="connsiteY147" fmla="*/ 6858000 h 6858000"/>
              <a:gd name="connsiteX148" fmla="*/ 4838076 w 4838076"/>
              <a:gd name="connsiteY14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4838076" h="6858000">
                <a:moveTo>
                  <a:pt x="4838076" y="0"/>
                </a:moveTo>
                <a:lnTo>
                  <a:pt x="4417162" y="0"/>
                </a:lnTo>
                <a:lnTo>
                  <a:pt x="3459219" y="0"/>
                </a:lnTo>
                <a:lnTo>
                  <a:pt x="334174" y="0"/>
                </a:lnTo>
                <a:lnTo>
                  <a:pt x="334173" y="0"/>
                </a:lnTo>
                <a:lnTo>
                  <a:pt x="189795" y="0"/>
                </a:lnTo>
                <a:lnTo>
                  <a:pt x="184756" y="66675"/>
                </a:lnTo>
                <a:lnTo>
                  <a:pt x="176358" y="122237"/>
                </a:lnTo>
                <a:lnTo>
                  <a:pt x="166281" y="174625"/>
                </a:lnTo>
                <a:lnTo>
                  <a:pt x="149485" y="217487"/>
                </a:lnTo>
                <a:lnTo>
                  <a:pt x="132689" y="260350"/>
                </a:lnTo>
                <a:lnTo>
                  <a:pt x="112534" y="296862"/>
                </a:lnTo>
                <a:lnTo>
                  <a:pt x="92379" y="334962"/>
                </a:lnTo>
                <a:lnTo>
                  <a:pt x="73903" y="369887"/>
                </a:lnTo>
                <a:lnTo>
                  <a:pt x="55427" y="409575"/>
                </a:lnTo>
                <a:lnTo>
                  <a:pt x="38632" y="450850"/>
                </a:lnTo>
                <a:lnTo>
                  <a:pt x="23515" y="496887"/>
                </a:lnTo>
                <a:lnTo>
                  <a:pt x="11758" y="546100"/>
                </a:lnTo>
                <a:lnTo>
                  <a:pt x="3359" y="606425"/>
                </a:lnTo>
                <a:lnTo>
                  <a:pt x="0" y="673100"/>
                </a:lnTo>
                <a:lnTo>
                  <a:pt x="3359" y="744537"/>
                </a:lnTo>
                <a:lnTo>
                  <a:pt x="11758" y="801687"/>
                </a:lnTo>
                <a:lnTo>
                  <a:pt x="23515" y="854075"/>
                </a:lnTo>
                <a:lnTo>
                  <a:pt x="38632" y="901700"/>
                </a:lnTo>
                <a:lnTo>
                  <a:pt x="55427" y="942975"/>
                </a:lnTo>
                <a:lnTo>
                  <a:pt x="75583" y="981075"/>
                </a:lnTo>
                <a:lnTo>
                  <a:pt x="95738" y="1017587"/>
                </a:lnTo>
                <a:lnTo>
                  <a:pt x="115893" y="1055687"/>
                </a:lnTo>
                <a:lnTo>
                  <a:pt x="134368" y="1095375"/>
                </a:lnTo>
                <a:lnTo>
                  <a:pt x="152844" y="1136650"/>
                </a:lnTo>
                <a:lnTo>
                  <a:pt x="167960" y="1182687"/>
                </a:lnTo>
                <a:lnTo>
                  <a:pt x="178038" y="1235075"/>
                </a:lnTo>
                <a:lnTo>
                  <a:pt x="188115" y="1295400"/>
                </a:lnTo>
                <a:lnTo>
                  <a:pt x="189795" y="1363662"/>
                </a:lnTo>
                <a:lnTo>
                  <a:pt x="188115" y="1431925"/>
                </a:lnTo>
                <a:lnTo>
                  <a:pt x="178038" y="1492250"/>
                </a:lnTo>
                <a:lnTo>
                  <a:pt x="167960" y="1544637"/>
                </a:lnTo>
                <a:lnTo>
                  <a:pt x="152844" y="1589087"/>
                </a:lnTo>
                <a:lnTo>
                  <a:pt x="134368" y="1631950"/>
                </a:lnTo>
                <a:lnTo>
                  <a:pt x="115893" y="1671637"/>
                </a:lnTo>
                <a:lnTo>
                  <a:pt x="95738" y="1708150"/>
                </a:lnTo>
                <a:lnTo>
                  <a:pt x="75583" y="1743075"/>
                </a:lnTo>
                <a:lnTo>
                  <a:pt x="55427" y="1782762"/>
                </a:lnTo>
                <a:lnTo>
                  <a:pt x="38632" y="1824037"/>
                </a:lnTo>
                <a:lnTo>
                  <a:pt x="23515" y="1870075"/>
                </a:lnTo>
                <a:lnTo>
                  <a:pt x="11758" y="1922462"/>
                </a:lnTo>
                <a:lnTo>
                  <a:pt x="3359" y="1982787"/>
                </a:lnTo>
                <a:lnTo>
                  <a:pt x="0" y="2051050"/>
                </a:lnTo>
                <a:lnTo>
                  <a:pt x="3359" y="2119312"/>
                </a:lnTo>
                <a:lnTo>
                  <a:pt x="11758" y="2179637"/>
                </a:lnTo>
                <a:lnTo>
                  <a:pt x="23515" y="2232025"/>
                </a:lnTo>
                <a:lnTo>
                  <a:pt x="38632" y="2278062"/>
                </a:lnTo>
                <a:lnTo>
                  <a:pt x="55427" y="2319337"/>
                </a:lnTo>
                <a:lnTo>
                  <a:pt x="75583" y="2359025"/>
                </a:lnTo>
                <a:lnTo>
                  <a:pt x="95738" y="2395537"/>
                </a:lnTo>
                <a:lnTo>
                  <a:pt x="115893" y="2433637"/>
                </a:lnTo>
                <a:lnTo>
                  <a:pt x="134368" y="2471737"/>
                </a:lnTo>
                <a:lnTo>
                  <a:pt x="152844" y="2513012"/>
                </a:lnTo>
                <a:lnTo>
                  <a:pt x="167960" y="2560637"/>
                </a:lnTo>
                <a:lnTo>
                  <a:pt x="178038" y="2613025"/>
                </a:lnTo>
                <a:lnTo>
                  <a:pt x="188115" y="2671762"/>
                </a:lnTo>
                <a:lnTo>
                  <a:pt x="189795" y="2741612"/>
                </a:lnTo>
                <a:lnTo>
                  <a:pt x="188115" y="2809875"/>
                </a:lnTo>
                <a:lnTo>
                  <a:pt x="178038" y="2868612"/>
                </a:lnTo>
                <a:lnTo>
                  <a:pt x="167960" y="2922587"/>
                </a:lnTo>
                <a:lnTo>
                  <a:pt x="152844" y="2967037"/>
                </a:lnTo>
                <a:lnTo>
                  <a:pt x="134368" y="3009900"/>
                </a:lnTo>
                <a:lnTo>
                  <a:pt x="115893" y="3046412"/>
                </a:lnTo>
                <a:lnTo>
                  <a:pt x="95738" y="3084512"/>
                </a:lnTo>
                <a:lnTo>
                  <a:pt x="75583" y="3121025"/>
                </a:lnTo>
                <a:lnTo>
                  <a:pt x="55427" y="3160712"/>
                </a:lnTo>
                <a:lnTo>
                  <a:pt x="38632" y="3201987"/>
                </a:lnTo>
                <a:lnTo>
                  <a:pt x="23515" y="3248025"/>
                </a:lnTo>
                <a:lnTo>
                  <a:pt x="11758" y="3300412"/>
                </a:lnTo>
                <a:lnTo>
                  <a:pt x="3359" y="3360737"/>
                </a:lnTo>
                <a:lnTo>
                  <a:pt x="0" y="3427412"/>
                </a:lnTo>
                <a:lnTo>
                  <a:pt x="3359" y="3497262"/>
                </a:lnTo>
                <a:lnTo>
                  <a:pt x="11758" y="3557587"/>
                </a:lnTo>
                <a:lnTo>
                  <a:pt x="23515" y="3609975"/>
                </a:lnTo>
                <a:lnTo>
                  <a:pt x="38632" y="3656012"/>
                </a:lnTo>
                <a:lnTo>
                  <a:pt x="55427" y="3697287"/>
                </a:lnTo>
                <a:lnTo>
                  <a:pt x="75583" y="3736975"/>
                </a:lnTo>
                <a:lnTo>
                  <a:pt x="115893" y="3811587"/>
                </a:lnTo>
                <a:lnTo>
                  <a:pt x="134368" y="3848100"/>
                </a:lnTo>
                <a:lnTo>
                  <a:pt x="152844" y="3890962"/>
                </a:lnTo>
                <a:lnTo>
                  <a:pt x="167960" y="3935412"/>
                </a:lnTo>
                <a:lnTo>
                  <a:pt x="178038" y="3987800"/>
                </a:lnTo>
                <a:lnTo>
                  <a:pt x="188115" y="4048125"/>
                </a:lnTo>
                <a:lnTo>
                  <a:pt x="189795" y="4116387"/>
                </a:lnTo>
                <a:lnTo>
                  <a:pt x="188115" y="4186237"/>
                </a:lnTo>
                <a:lnTo>
                  <a:pt x="178038" y="4244975"/>
                </a:lnTo>
                <a:lnTo>
                  <a:pt x="167960" y="4297362"/>
                </a:lnTo>
                <a:lnTo>
                  <a:pt x="152844" y="4343400"/>
                </a:lnTo>
                <a:lnTo>
                  <a:pt x="134368" y="4386262"/>
                </a:lnTo>
                <a:lnTo>
                  <a:pt x="115893" y="4424362"/>
                </a:lnTo>
                <a:lnTo>
                  <a:pt x="75583" y="4498975"/>
                </a:lnTo>
                <a:lnTo>
                  <a:pt x="55427" y="4537075"/>
                </a:lnTo>
                <a:lnTo>
                  <a:pt x="38632" y="4579937"/>
                </a:lnTo>
                <a:lnTo>
                  <a:pt x="23515" y="4625975"/>
                </a:lnTo>
                <a:lnTo>
                  <a:pt x="11758" y="4678362"/>
                </a:lnTo>
                <a:lnTo>
                  <a:pt x="3359" y="4738687"/>
                </a:lnTo>
                <a:lnTo>
                  <a:pt x="0" y="4806950"/>
                </a:lnTo>
                <a:lnTo>
                  <a:pt x="3359" y="4875212"/>
                </a:lnTo>
                <a:lnTo>
                  <a:pt x="11758" y="4935537"/>
                </a:lnTo>
                <a:lnTo>
                  <a:pt x="23515" y="4987925"/>
                </a:lnTo>
                <a:lnTo>
                  <a:pt x="38632" y="5033962"/>
                </a:lnTo>
                <a:lnTo>
                  <a:pt x="55427" y="5075237"/>
                </a:lnTo>
                <a:lnTo>
                  <a:pt x="75583" y="5114925"/>
                </a:lnTo>
                <a:lnTo>
                  <a:pt x="95738" y="5149850"/>
                </a:lnTo>
                <a:lnTo>
                  <a:pt x="115893" y="5186362"/>
                </a:lnTo>
                <a:lnTo>
                  <a:pt x="134368" y="5226050"/>
                </a:lnTo>
                <a:lnTo>
                  <a:pt x="152844" y="5268912"/>
                </a:lnTo>
                <a:lnTo>
                  <a:pt x="167960" y="5313362"/>
                </a:lnTo>
                <a:lnTo>
                  <a:pt x="178038" y="5365750"/>
                </a:lnTo>
                <a:lnTo>
                  <a:pt x="188115" y="5426075"/>
                </a:lnTo>
                <a:lnTo>
                  <a:pt x="189795" y="5494337"/>
                </a:lnTo>
                <a:lnTo>
                  <a:pt x="188115" y="5562600"/>
                </a:lnTo>
                <a:lnTo>
                  <a:pt x="178038" y="5622925"/>
                </a:lnTo>
                <a:lnTo>
                  <a:pt x="167960" y="5675312"/>
                </a:lnTo>
                <a:lnTo>
                  <a:pt x="152844" y="5721350"/>
                </a:lnTo>
                <a:lnTo>
                  <a:pt x="134368" y="5762625"/>
                </a:lnTo>
                <a:lnTo>
                  <a:pt x="115893" y="5802312"/>
                </a:lnTo>
                <a:lnTo>
                  <a:pt x="95738" y="5840412"/>
                </a:lnTo>
                <a:lnTo>
                  <a:pt x="75583" y="5876925"/>
                </a:lnTo>
                <a:lnTo>
                  <a:pt x="55427" y="5915025"/>
                </a:lnTo>
                <a:lnTo>
                  <a:pt x="38632" y="5956300"/>
                </a:lnTo>
                <a:lnTo>
                  <a:pt x="23515" y="6003925"/>
                </a:lnTo>
                <a:lnTo>
                  <a:pt x="11758" y="6056312"/>
                </a:lnTo>
                <a:lnTo>
                  <a:pt x="3359" y="6113462"/>
                </a:lnTo>
                <a:lnTo>
                  <a:pt x="0" y="6183312"/>
                </a:lnTo>
                <a:lnTo>
                  <a:pt x="3359" y="6251575"/>
                </a:lnTo>
                <a:lnTo>
                  <a:pt x="11758" y="6311900"/>
                </a:lnTo>
                <a:lnTo>
                  <a:pt x="23515" y="6361112"/>
                </a:lnTo>
                <a:lnTo>
                  <a:pt x="38632" y="6407150"/>
                </a:lnTo>
                <a:lnTo>
                  <a:pt x="55427" y="6448425"/>
                </a:lnTo>
                <a:lnTo>
                  <a:pt x="73903" y="6488112"/>
                </a:lnTo>
                <a:lnTo>
                  <a:pt x="92379" y="6523037"/>
                </a:lnTo>
                <a:lnTo>
                  <a:pt x="112534" y="6561137"/>
                </a:lnTo>
                <a:lnTo>
                  <a:pt x="132689" y="6597650"/>
                </a:lnTo>
                <a:lnTo>
                  <a:pt x="149485" y="6640512"/>
                </a:lnTo>
                <a:lnTo>
                  <a:pt x="166281" y="6683375"/>
                </a:lnTo>
                <a:lnTo>
                  <a:pt x="176358" y="6735762"/>
                </a:lnTo>
                <a:lnTo>
                  <a:pt x="184756" y="6791325"/>
                </a:lnTo>
                <a:lnTo>
                  <a:pt x="189795" y="6858000"/>
                </a:lnTo>
                <a:lnTo>
                  <a:pt x="334173" y="6858000"/>
                </a:lnTo>
                <a:lnTo>
                  <a:pt x="334174" y="6858000"/>
                </a:lnTo>
                <a:lnTo>
                  <a:pt x="3459219" y="6858000"/>
                </a:lnTo>
                <a:lnTo>
                  <a:pt x="4417162" y="6858000"/>
                </a:lnTo>
                <a:lnTo>
                  <a:pt x="4838076" y="6858000"/>
                </a:lnTo>
                <a:close/>
              </a:path>
            </a:pathLst>
          </a:custGeom>
          <a:solidFill>
            <a:schemeClr val="accent1">
              <a:lumMod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標題 1">
            <a:extLst>
              <a:ext uri="{FF2B5EF4-FFF2-40B4-BE49-F238E27FC236}">
                <a16:creationId xmlns:a16="http://schemas.microsoft.com/office/drawing/2014/main" id="{C0567E29-014C-4775-81D0-FEE279706D03}"/>
              </a:ext>
            </a:extLst>
          </p:cNvPr>
          <p:cNvSpPr>
            <a:spLocks noGrp="1"/>
          </p:cNvSpPr>
          <p:nvPr>
            <p:ph type="title"/>
          </p:nvPr>
        </p:nvSpPr>
        <p:spPr>
          <a:xfrm>
            <a:off x="653051" y="2237821"/>
            <a:ext cx="3383928" cy="2382357"/>
          </a:xfrm>
        </p:spPr>
        <p:txBody>
          <a:bodyPr anchor="t">
            <a:noAutofit/>
          </a:bodyPr>
          <a:lstStyle/>
          <a:p>
            <a:pPr algn="ctr"/>
            <a:r>
              <a:rPr lang="zh-TW" altLang="en-US" sz="4800" dirty="0">
                <a:solidFill>
                  <a:schemeClr val="bg1"/>
                </a:solidFill>
                <a:latin typeface="標楷體" panose="03000509000000000000" pitchFamily="65" charset="-120"/>
                <a:ea typeface="標楷體" panose="03000509000000000000" pitchFamily="65" charset="-120"/>
              </a:rPr>
              <a:t>以</a:t>
            </a:r>
            <a:r>
              <a:rPr lang="en-US" altLang="zh-TW" sz="4800" dirty="0" err="1">
                <a:solidFill>
                  <a:schemeClr val="bg1"/>
                </a:solidFill>
                <a:latin typeface="Times New Roman" panose="02020603050405020304" pitchFamily="18" charset="0"/>
                <a:ea typeface="標楷體" panose="03000509000000000000" pitchFamily="65" charset="-120"/>
                <a:cs typeface="Times New Roman" panose="02020603050405020304" pitchFamily="18" charset="0"/>
              </a:rPr>
              <a:t>BlueTooth</a:t>
            </a:r>
            <a:r>
              <a:rPr lang="en-US" altLang="zh-TW" sz="4800"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rPr>
              <a:t> </a:t>
            </a:r>
            <a:br>
              <a:rPr lang="en-US" altLang="zh-TW" sz="4800"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rPr>
            </a:br>
            <a:r>
              <a:rPr lang="en-US" altLang="zh-TW" sz="4800"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rPr>
              <a:t>&amp; WIFI</a:t>
            </a:r>
            <a:br>
              <a:rPr lang="en-US" altLang="zh-TW" sz="4800"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rPr>
            </a:br>
            <a:r>
              <a:rPr lang="zh-TW" altLang="en-US" sz="4800" dirty="0">
                <a:solidFill>
                  <a:schemeClr val="bg1"/>
                </a:solidFill>
                <a:latin typeface="標楷體" panose="03000509000000000000" pitchFamily="65" charset="-120"/>
                <a:ea typeface="標楷體" panose="03000509000000000000" pitchFamily="65" charset="-120"/>
              </a:rPr>
              <a:t>操作流程圖</a:t>
            </a:r>
          </a:p>
        </p:txBody>
      </p:sp>
      <p:pic>
        <p:nvPicPr>
          <p:cNvPr id="4" name="內容版面配置區 3">
            <a:extLst>
              <a:ext uri="{FF2B5EF4-FFF2-40B4-BE49-F238E27FC236}">
                <a16:creationId xmlns:a16="http://schemas.microsoft.com/office/drawing/2014/main" id="{3D35759E-8A7D-4DCC-9626-4F649D9C0AFF}"/>
              </a:ext>
            </a:extLst>
          </p:cNvPr>
          <p:cNvPicPr>
            <a:picLocks/>
          </p:cNvPicPr>
          <p:nvPr/>
        </p:nvPicPr>
        <p:blipFill>
          <a:blip r:embed="rId2">
            <a:extLst>
              <a:ext uri="{28A0092B-C50C-407E-A947-70E740481C1C}">
                <a14:useLocalDpi xmlns:a14="http://schemas.microsoft.com/office/drawing/2010/main" val="0"/>
              </a:ext>
            </a:extLst>
          </a:blip>
          <a:stretch>
            <a:fillRect/>
          </a:stretch>
        </p:blipFill>
        <p:spPr bwMode="auto">
          <a:xfrm>
            <a:off x="5196103" y="195275"/>
            <a:ext cx="6342846" cy="6467450"/>
          </a:xfrm>
          <a:prstGeom prst="rect">
            <a:avLst/>
          </a:prstGeom>
          <a:noFill/>
        </p:spPr>
      </p:pic>
    </p:spTree>
    <p:extLst>
      <p:ext uri="{BB962C8B-B14F-4D97-AF65-F5344CB8AC3E}">
        <p14:creationId xmlns:p14="http://schemas.microsoft.com/office/powerpoint/2010/main" val="2938667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AB45A142-4255-493C-8284-5D566C121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rgbClr val="404040">
              <a:alpha val="89804"/>
            </a:srgbClr>
          </a:solidFill>
          <a:ln w="127000" cap="sq" cmpd="thinThick">
            <a:solidFill>
              <a:srgbClr val="595959">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標題 1">
            <a:extLst>
              <a:ext uri="{FF2B5EF4-FFF2-40B4-BE49-F238E27FC236}">
                <a16:creationId xmlns:a16="http://schemas.microsoft.com/office/drawing/2014/main" id="{2FB67579-A430-C76A-3E21-6B29FB0C97E3}"/>
              </a:ext>
            </a:extLst>
          </p:cNvPr>
          <p:cNvSpPr>
            <a:spLocks noGrp="1"/>
          </p:cNvSpPr>
          <p:nvPr>
            <p:ph type="title"/>
          </p:nvPr>
        </p:nvSpPr>
        <p:spPr>
          <a:xfrm>
            <a:off x="674237" y="914400"/>
            <a:ext cx="3657600" cy="2887579"/>
          </a:xfrm>
        </p:spPr>
        <p:txBody>
          <a:bodyPr vert="horz" lIns="91440" tIns="45720" rIns="91440" bIns="45720" rtlCol="0" anchor="b">
            <a:normAutofit/>
          </a:bodyPr>
          <a:lstStyle/>
          <a:p>
            <a:pPr algn="ctr"/>
            <a:r>
              <a:rPr lang="en-US" altLang="zh-TW" sz="4800" kern="1200" dirty="0">
                <a:solidFill>
                  <a:srgbClr val="FFFFFF"/>
                </a:solidFill>
                <a:effectLst/>
                <a:latin typeface="Times New Roman" panose="02020603050405020304" pitchFamily="18" charset="0"/>
                <a:ea typeface="標楷體" panose="03000509000000000000" pitchFamily="65" charset="-120"/>
                <a:cs typeface="Times New Roman" panose="02020603050405020304" pitchFamily="18" charset="0"/>
              </a:rPr>
              <a:t>App</a:t>
            </a:r>
            <a:r>
              <a:rPr lang="en-US" altLang="zh-TW" sz="4800" dirty="0">
                <a:solidFill>
                  <a:srgbClr val="FFFFFF"/>
                </a:solidFill>
                <a:latin typeface="Times New Roman" panose="02020603050405020304" pitchFamily="18" charset="0"/>
                <a:ea typeface="標楷體" panose="03000509000000000000" pitchFamily="65" charset="-120"/>
                <a:cs typeface="Times New Roman" panose="02020603050405020304" pitchFamily="18" charset="0"/>
              </a:rPr>
              <a:t>&amp;</a:t>
            </a:r>
            <a:r>
              <a:rPr lang="en-US" altLang="zh-TW" sz="4800" kern="1200" dirty="0">
                <a:solidFill>
                  <a:srgbClr val="FFFFFF"/>
                </a:solidFill>
                <a:effectLst/>
                <a:latin typeface="Times New Roman" panose="02020603050405020304" pitchFamily="18" charset="0"/>
                <a:ea typeface="標楷體" panose="03000509000000000000" pitchFamily="65" charset="-120"/>
                <a:cs typeface="Times New Roman" panose="02020603050405020304" pitchFamily="18" charset="0"/>
              </a:rPr>
              <a:t>ESP32</a:t>
            </a:r>
            <a:r>
              <a:rPr lang="zh-TW" altLang="en-US" sz="4800" kern="1200" dirty="0">
                <a:solidFill>
                  <a:srgbClr val="FFFFFF"/>
                </a:solidFill>
                <a:effectLst/>
                <a:latin typeface="標楷體" panose="03000509000000000000" pitchFamily="65" charset="-120"/>
                <a:ea typeface="標楷體" panose="03000509000000000000" pitchFamily="65" charset="-120"/>
              </a:rPr>
              <a:t>連線架構圖</a:t>
            </a:r>
            <a:endParaRPr lang="en-US" altLang="zh-TW" sz="4800" kern="1200" dirty="0">
              <a:solidFill>
                <a:srgbClr val="FFFFFF"/>
              </a:solidFill>
              <a:latin typeface="標楷體" panose="03000509000000000000" pitchFamily="65" charset="-120"/>
              <a:ea typeface="標楷體" panose="03000509000000000000" pitchFamily="65" charset="-120"/>
            </a:endParaRPr>
          </a:p>
        </p:txBody>
      </p:sp>
      <p:cxnSp>
        <p:nvCxnSpPr>
          <p:cNvPr id="24" name="Straight Connector 23">
            <a:extLst>
              <a:ext uri="{FF2B5EF4-FFF2-40B4-BE49-F238E27FC236}">
                <a16:creationId xmlns:a16="http://schemas.microsoft.com/office/drawing/2014/main" id="{38FB9660-F42F-4313-BBC4-47C007FE48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4" name="內容版面配置區 3" descr="一張含有 文字, 標誌 的圖片&#10;&#10;自動產生的描述">
            <a:extLst>
              <a:ext uri="{FF2B5EF4-FFF2-40B4-BE49-F238E27FC236}">
                <a16:creationId xmlns:a16="http://schemas.microsoft.com/office/drawing/2014/main" id="{56257B40-61D0-1072-6682-0D16B87A2A0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bwMode="auto">
          <a:xfrm>
            <a:off x="4923421" y="1621548"/>
            <a:ext cx="7193840" cy="3614903"/>
          </a:xfrm>
          <a:prstGeom prst="rect">
            <a:avLst/>
          </a:prstGeom>
          <a:noFill/>
        </p:spPr>
      </p:pic>
    </p:spTree>
    <p:extLst>
      <p:ext uri="{BB962C8B-B14F-4D97-AF65-F5344CB8AC3E}">
        <p14:creationId xmlns:p14="http://schemas.microsoft.com/office/powerpoint/2010/main" val="14296867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2151139A-886F-4B97-8815-729AD3831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8" name="Rectangle 17">
            <a:extLst>
              <a:ext uri="{FF2B5EF4-FFF2-40B4-BE49-F238E27FC236}">
                <a16:creationId xmlns:a16="http://schemas.microsoft.com/office/drawing/2014/main" id="{5428AC11-BFDF-42EF-80FF-717BBF9090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08628" y="1408629"/>
            <a:ext cx="6858000" cy="4040744"/>
          </a:xfrm>
          <a:prstGeom prst="rect">
            <a:avLst/>
          </a:prstGeom>
          <a:gradFill>
            <a:gsLst>
              <a:gs pos="1100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2CC56AF6-38E4-490B-8E2B-1A1037B4ED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9565" y="2659832"/>
            <a:ext cx="4355594" cy="4040742"/>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2339A6F5-AD6A-4D80-8AD9-6290D13AC4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513"/>
            <a:ext cx="6857572" cy="3581401"/>
          </a:xfrm>
          <a:prstGeom prst="rect">
            <a:avLst/>
          </a:prstGeom>
          <a:gradFill>
            <a:gsLst>
              <a:gs pos="0">
                <a:srgbClr val="000000">
                  <a:alpha val="61000"/>
                </a:srgbClr>
              </a:gs>
              <a:gs pos="95000">
                <a:schemeClr val="accent5">
                  <a:alpha val="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標題 1">
            <a:extLst>
              <a:ext uri="{FF2B5EF4-FFF2-40B4-BE49-F238E27FC236}">
                <a16:creationId xmlns:a16="http://schemas.microsoft.com/office/drawing/2014/main" id="{B2B70E12-6693-458C-BDEC-2745B331681B}"/>
              </a:ext>
            </a:extLst>
          </p:cNvPr>
          <p:cNvSpPr>
            <a:spLocks noGrp="1"/>
          </p:cNvSpPr>
          <p:nvPr>
            <p:ph type="title"/>
          </p:nvPr>
        </p:nvSpPr>
        <p:spPr>
          <a:xfrm>
            <a:off x="174120" y="2740896"/>
            <a:ext cx="3688222" cy="1539276"/>
          </a:xfrm>
        </p:spPr>
        <p:txBody>
          <a:bodyPr vert="horz" lIns="91440" tIns="45720" rIns="91440" bIns="45720" rtlCol="0" anchor="t">
            <a:normAutofit/>
          </a:bodyPr>
          <a:lstStyle/>
          <a:p>
            <a:pPr algn="ctr"/>
            <a:r>
              <a:rPr lang="zh-TW" altLang="en-US" dirty="0">
                <a:solidFill>
                  <a:srgbClr val="FFFFFF"/>
                </a:solidFill>
                <a:latin typeface="標楷體" panose="03000509000000000000" pitchFamily="65" charset="-120"/>
                <a:ea typeface="標楷體" panose="03000509000000000000" pitchFamily="65" charset="-120"/>
              </a:rPr>
              <a:t>初步實驗結果</a:t>
            </a:r>
            <a:r>
              <a:rPr lang="en-US" altLang="zh-TW" dirty="0">
                <a:solidFill>
                  <a:srgbClr val="FFFFFF"/>
                </a:solidFill>
                <a:latin typeface="Times New Roman" panose="02020603050405020304" pitchFamily="18" charset="0"/>
                <a:ea typeface="標楷體" panose="03000509000000000000" pitchFamily="65" charset="-120"/>
                <a:cs typeface="Times New Roman" panose="02020603050405020304" pitchFamily="18" charset="0"/>
              </a:rPr>
              <a:t>App-WIFI</a:t>
            </a:r>
          </a:p>
        </p:txBody>
      </p:sp>
      <p:pic>
        <p:nvPicPr>
          <p:cNvPr id="11" name="內容版面配置區 10">
            <a:extLst>
              <a:ext uri="{FF2B5EF4-FFF2-40B4-BE49-F238E27FC236}">
                <a16:creationId xmlns:a16="http://schemas.microsoft.com/office/drawing/2014/main" id="{F79BACA1-FD77-429A-9BCF-7A0E04164B2F}"/>
              </a:ext>
            </a:extLst>
          </p:cNvPr>
          <p:cNvPicPr>
            <a:picLocks noGrp="1" noChangeAspect="1"/>
          </p:cNvPicPr>
          <p:nvPr>
            <p:ph idx="1"/>
          </p:nvPr>
        </p:nvPicPr>
        <p:blipFill>
          <a:blip r:embed="rId2"/>
          <a:stretch>
            <a:fillRect/>
          </a:stretch>
        </p:blipFill>
        <p:spPr>
          <a:xfrm>
            <a:off x="4993556" y="97580"/>
            <a:ext cx="2998276" cy="6662837"/>
          </a:xfrm>
          <a:prstGeom prst="rect">
            <a:avLst/>
          </a:prstGeom>
        </p:spPr>
      </p:pic>
      <p:pic>
        <p:nvPicPr>
          <p:cNvPr id="7" name="圖片 6">
            <a:extLst>
              <a:ext uri="{FF2B5EF4-FFF2-40B4-BE49-F238E27FC236}">
                <a16:creationId xmlns:a16="http://schemas.microsoft.com/office/drawing/2014/main" id="{B4071FB5-CBC8-4D7A-A7B6-08C37095490D}"/>
              </a:ext>
            </a:extLst>
          </p:cNvPr>
          <p:cNvPicPr>
            <a:picLocks noChangeAspect="1"/>
          </p:cNvPicPr>
          <p:nvPr/>
        </p:nvPicPr>
        <p:blipFill>
          <a:blip r:embed="rId3"/>
          <a:stretch>
            <a:fillRect/>
          </a:stretch>
        </p:blipFill>
        <p:spPr>
          <a:xfrm>
            <a:off x="8736521" y="97579"/>
            <a:ext cx="2998276" cy="6662838"/>
          </a:xfrm>
          <a:prstGeom prst="rect">
            <a:avLst/>
          </a:prstGeom>
        </p:spPr>
      </p:pic>
    </p:spTree>
    <p:extLst>
      <p:ext uri="{BB962C8B-B14F-4D97-AF65-F5344CB8AC3E}">
        <p14:creationId xmlns:p14="http://schemas.microsoft.com/office/powerpoint/2010/main" val="31844786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151139A-886F-4B97-8815-729AD3831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6" name="Rectangle 15">
            <a:extLst>
              <a:ext uri="{FF2B5EF4-FFF2-40B4-BE49-F238E27FC236}">
                <a16:creationId xmlns:a16="http://schemas.microsoft.com/office/drawing/2014/main" id="{5428AC11-BFDF-42EF-80FF-717BBF9090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08628" y="1408629"/>
            <a:ext cx="6858000" cy="4040744"/>
          </a:xfrm>
          <a:prstGeom prst="rect">
            <a:avLst/>
          </a:prstGeom>
          <a:gradFill>
            <a:gsLst>
              <a:gs pos="1100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2CC56AF6-38E4-490B-8E2B-1A1037B4ED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9565" y="2659832"/>
            <a:ext cx="4355594" cy="4040742"/>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2339A6F5-AD6A-4D80-8AD9-6290D13AC4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513"/>
            <a:ext cx="6857572" cy="3581401"/>
          </a:xfrm>
          <a:prstGeom prst="rect">
            <a:avLst/>
          </a:prstGeom>
          <a:gradFill>
            <a:gsLst>
              <a:gs pos="0">
                <a:srgbClr val="000000">
                  <a:alpha val="61000"/>
                </a:srgbClr>
              </a:gs>
              <a:gs pos="95000">
                <a:schemeClr val="accent5">
                  <a:alpha val="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標題 1">
            <a:extLst>
              <a:ext uri="{FF2B5EF4-FFF2-40B4-BE49-F238E27FC236}">
                <a16:creationId xmlns:a16="http://schemas.microsoft.com/office/drawing/2014/main" id="{B2B70E12-6693-458C-BDEC-2745B331681B}"/>
              </a:ext>
            </a:extLst>
          </p:cNvPr>
          <p:cNvSpPr>
            <a:spLocks noGrp="1"/>
          </p:cNvSpPr>
          <p:nvPr>
            <p:ph type="title"/>
          </p:nvPr>
        </p:nvSpPr>
        <p:spPr>
          <a:xfrm>
            <a:off x="227530" y="2722261"/>
            <a:ext cx="3581401" cy="1413217"/>
          </a:xfrm>
        </p:spPr>
        <p:txBody>
          <a:bodyPr vert="horz" lIns="91440" tIns="45720" rIns="91440" bIns="45720" rtlCol="0" anchor="t">
            <a:normAutofit/>
          </a:bodyPr>
          <a:lstStyle/>
          <a:p>
            <a:r>
              <a:rPr lang="zh-TW" altLang="en-US" dirty="0">
                <a:solidFill>
                  <a:srgbClr val="FFFFFF"/>
                </a:solidFill>
                <a:latin typeface="標楷體" panose="03000509000000000000" pitchFamily="65" charset="-120"/>
                <a:ea typeface="標楷體" panose="03000509000000000000" pitchFamily="65" charset="-120"/>
              </a:rPr>
              <a:t>初步實驗結果</a:t>
            </a:r>
            <a:r>
              <a:rPr lang="en-US" altLang="zh-TW" dirty="0">
                <a:solidFill>
                  <a:srgbClr val="FFFFFF"/>
                </a:solidFill>
                <a:latin typeface="Times New Roman" panose="02020603050405020304" pitchFamily="18" charset="0"/>
                <a:ea typeface="標楷體" panose="03000509000000000000" pitchFamily="65" charset="-120"/>
                <a:cs typeface="Times New Roman" panose="02020603050405020304" pitchFamily="18" charset="0"/>
              </a:rPr>
              <a:t>App-Bluetooth</a:t>
            </a:r>
            <a:endParaRPr lang="zh-TW" altLang="en-US" dirty="0">
              <a:solidFill>
                <a:srgbClr val="FFFFFF"/>
              </a:solidFill>
              <a:latin typeface="Times New Roman" panose="02020603050405020304" pitchFamily="18" charset="0"/>
              <a:ea typeface="標楷體" panose="03000509000000000000" pitchFamily="65" charset="-120"/>
              <a:cs typeface="Times New Roman" panose="02020603050405020304" pitchFamily="18" charset="0"/>
            </a:endParaRPr>
          </a:p>
        </p:txBody>
      </p:sp>
      <p:pic>
        <p:nvPicPr>
          <p:cNvPr id="9" name="圖片 8">
            <a:extLst>
              <a:ext uri="{FF2B5EF4-FFF2-40B4-BE49-F238E27FC236}">
                <a16:creationId xmlns:a16="http://schemas.microsoft.com/office/drawing/2014/main" id="{2250175F-4CA0-47F0-A810-8F81F27D4D73}"/>
              </a:ext>
            </a:extLst>
          </p:cNvPr>
          <p:cNvPicPr>
            <a:picLocks noChangeAspect="1"/>
          </p:cNvPicPr>
          <p:nvPr/>
        </p:nvPicPr>
        <p:blipFill>
          <a:blip r:embed="rId2"/>
          <a:stretch>
            <a:fillRect/>
          </a:stretch>
        </p:blipFill>
        <p:spPr>
          <a:xfrm>
            <a:off x="8725798" y="176027"/>
            <a:ext cx="3008999" cy="6505946"/>
          </a:xfrm>
          <a:prstGeom prst="rect">
            <a:avLst/>
          </a:prstGeom>
        </p:spPr>
      </p:pic>
      <p:pic>
        <p:nvPicPr>
          <p:cNvPr id="5" name="內容版面配置區 4">
            <a:extLst>
              <a:ext uri="{FF2B5EF4-FFF2-40B4-BE49-F238E27FC236}">
                <a16:creationId xmlns:a16="http://schemas.microsoft.com/office/drawing/2014/main" id="{618A2C74-7D90-4D16-9261-96AD836F5630}"/>
              </a:ext>
            </a:extLst>
          </p:cNvPr>
          <p:cNvPicPr>
            <a:picLocks noGrp="1" noChangeAspect="1"/>
          </p:cNvPicPr>
          <p:nvPr>
            <p:ph idx="1"/>
          </p:nvPr>
        </p:nvPicPr>
        <p:blipFill>
          <a:blip r:embed="rId3"/>
          <a:stretch>
            <a:fillRect/>
          </a:stretch>
        </p:blipFill>
        <p:spPr>
          <a:xfrm>
            <a:off x="5211045" y="158217"/>
            <a:ext cx="3008999" cy="6541304"/>
          </a:xfrm>
          <a:prstGeom prst="rect">
            <a:avLst/>
          </a:prstGeom>
        </p:spPr>
      </p:pic>
    </p:spTree>
    <p:extLst>
      <p:ext uri="{BB962C8B-B14F-4D97-AF65-F5344CB8AC3E}">
        <p14:creationId xmlns:p14="http://schemas.microsoft.com/office/powerpoint/2010/main" val="40454217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6102709-62E7-0D49-A4A5-B8E73E1DA096}"/>
              </a:ext>
            </a:extLst>
          </p:cNvPr>
          <p:cNvSpPr>
            <a:spLocks noGrp="1"/>
          </p:cNvSpPr>
          <p:nvPr>
            <p:ph type="title"/>
          </p:nvPr>
        </p:nvSpPr>
        <p:spPr>
          <a:xfrm>
            <a:off x="304800" y="223837"/>
            <a:ext cx="10515600" cy="1325563"/>
          </a:xfrm>
        </p:spPr>
        <p:txBody>
          <a:bodyPr>
            <a:normAutofit/>
          </a:bodyPr>
          <a:lstStyle/>
          <a:p>
            <a:r>
              <a:rPr lang="zh-TW" altLang="en-US" dirty="0">
                <a:latin typeface="標楷體" panose="03000509000000000000" pitchFamily="65" charset="-120"/>
                <a:ea typeface="標楷體" panose="03000509000000000000" pitchFamily="65" charset="-120"/>
              </a:rPr>
              <a:t>初步實驗結果</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影片展示</a:t>
            </a:r>
            <a:br>
              <a:rPr lang="en-US" altLang="zh-TW" dirty="0"/>
            </a:br>
            <a:endParaRPr lang="zh-TW" altLang="en-US" dirty="0"/>
          </a:p>
        </p:txBody>
      </p:sp>
      <p:pic>
        <p:nvPicPr>
          <p:cNvPr id="4" name="de25c137-8587-4109-a512-f6147678ec27">
            <a:hlinkClick r:id="" action="ppaction://media"/>
            <a:extLst>
              <a:ext uri="{FF2B5EF4-FFF2-40B4-BE49-F238E27FC236}">
                <a16:creationId xmlns:a16="http://schemas.microsoft.com/office/drawing/2014/main" id="{7960EBCB-B206-35F6-5221-50B558DA7959}"/>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983535" y="994532"/>
            <a:ext cx="10224929" cy="5751391"/>
          </a:xfrm>
        </p:spPr>
      </p:pic>
    </p:spTree>
    <p:extLst>
      <p:ext uri="{BB962C8B-B14F-4D97-AF65-F5344CB8AC3E}">
        <p14:creationId xmlns:p14="http://schemas.microsoft.com/office/powerpoint/2010/main" val="2336342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785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7" name="Freeform: Shape 16">
            <a:extLst>
              <a:ext uri="{FF2B5EF4-FFF2-40B4-BE49-F238E27FC236}">
                <a16:creationId xmlns:a16="http://schemas.microsoft.com/office/drawing/2014/main" id="{AD21898E-86C0-4C8A-A76C-DF33E844C8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9542" y="0"/>
            <a:ext cx="10432916" cy="6858000"/>
          </a:xfrm>
          <a:custGeom>
            <a:avLst/>
            <a:gdLst>
              <a:gd name="connsiteX0" fmla="*/ 1287962 w 10432916"/>
              <a:gd name="connsiteY0" fmla="*/ 0 h 6858000"/>
              <a:gd name="connsiteX1" fmla="*/ 9144956 w 10432916"/>
              <a:gd name="connsiteY1" fmla="*/ 0 h 6858000"/>
              <a:gd name="connsiteX2" fmla="*/ 9241731 w 10432916"/>
              <a:gd name="connsiteY2" fmla="*/ 111692 h 6858000"/>
              <a:gd name="connsiteX3" fmla="*/ 10432916 w 10432916"/>
              <a:gd name="connsiteY3" fmla="*/ 3429001 h 6858000"/>
              <a:gd name="connsiteX4" fmla="*/ 9241730 w 10432916"/>
              <a:gd name="connsiteY4" fmla="*/ 6746310 h 6858000"/>
              <a:gd name="connsiteX5" fmla="*/ 9144957 w 10432916"/>
              <a:gd name="connsiteY5" fmla="*/ 6858000 h 6858000"/>
              <a:gd name="connsiteX6" fmla="*/ 1287959 w 10432916"/>
              <a:gd name="connsiteY6" fmla="*/ 6858000 h 6858000"/>
              <a:gd name="connsiteX7" fmla="*/ 1191186 w 10432916"/>
              <a:gd name="connsiteY7" fmla="*/ 6746310 h 6858000"/>
              <a:gd name="connsiteX8" fmla="*/ 0 w 10432916"/>
              <a:gd name="connsiteY8" fmla="*/ 3429001 h 6858000"/>
              <a:gd name="connsiteX9" fmla="*/ 1191186 w 10432916"/>
              <a:gd name="connsiteY9" fmla="*/ 11169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32916" h="6858000">
                <a:moveTo>
                  <a:pt x="1287962" y="0"/>
                </a:moveTo>
                <a:lnTo>
                  <a:pt x="9144956" y="0"/>
                </a:lnTo>
                <a:lnTo>
                  <a:pt x="9241731" y="111692"/>
                </a:lnTo>
                <a:cubicBezTo>
                  <a:pt x="9985889" y="1013175"/>
                  <a:pt x="10432916" y="2168897"/>
                  <a:pt x="10432916" y="3429001"/>
                </a:cubicBezTo>
                <a:cubicBezTo>
                  <a:pt x="10432916" y="4689105"/>
                  <a:pt x="9985889" y="5844827"/>
                  <a:pt x="9241730" y="6746310"/>
                </a:cubicBezTo>
                <a:lnTo>
                  <a:pt x="9144957" y="6858000"/>
                </a:lnTo>
                <a:lnTo>
                  <a:pt x="1287959" y="6858000"/>
                </a:lnTo>
                <a:lnTo>
                  <a:pt x="1191186" y="6746310"/>
                </a:lnTo>
                <a:cubicBezTo>
                  <a:pt x="447027" y="5844827"/>
                  <a:pt x="0" y="4689105"/>
                  <a:pt x="0" y="3429001"/>
                </a:cubicBezTo>
                <a:cubicBezTo>
                  <a:pt x="0" y="2168897"/>
                  <a:pt x="447027" y="1013175"/>
                  <a:pt x="1191186" y="111692"/>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5C8F04BD-D093-45D0-B54C-50FDB308B4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4942" y="0"/>
            <a:ext cx="9922116" cy="6858000"/>
          </a:xfrm>
          <a:custGeom>
            <a:avLst/>
            <a:gdLst>
              <a:gd name="connsiteX0" fmla="*/ 1378575 w 9922116"/>
              <a:gd name="connsiteY0" fmla="*/ 0 h 6858000"/>
              <a:gd name="connsiteX1" fmla="*/ 8543542 w 9922116"/>
              <a:gd name="connsiteY1" fmla="*/ 0 h 6858000"/>
              <a:gd name="connsiteX2" fmla="*/ 8633323 w 9922116"/>
              <a:gd name="connsiteY2" fmla="*/ 94145 h 6858000"/>
              <a:gd name="connsiteX3" fmla="*/ 9922116 w 9922116"/>
              <a:gd name="connsiteY3" fmla="*/ 3429001 h 6858000"/>
              <a:gd name="connsiteX4" fmla="*/ 8633323 w 9922116"/>
              <a:gd name="connsiteY4" fmla="*/ 6763858 h 6858000"/>
              <a:gd name="connsiteX5" fmla="*/ 8543544 w 9922116"/>
              <a:gd name="connsiteY5" fmla="*/ 6858000 h 6858000"/>
              <a:gd name="connsiteX6" fmla="*/ 1378573 w 9922116"/>
              <a:gd name="connsiteY6" fmla="*/ 6858000 h 6858000"/>
              <a:gd name="connsiteX7" fmla="*/ 1288793 w 9922116"/>
              <a:gd name="connsiteY7" fmla="*/ 6763858 h 6858000"/>
              <a:gd name="connsiteX8" fmla="*/ 0 w 9922116"/>
              <a:gd name="connsiteY8" fmla="*/ 3429001 h 6858000"/>
              <a:gd name="connsiteX9" fmla="*/ 1288793 w 9922116"/>
              <a:gd name="connsiteY9" fmla="*/ 9414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22116" h="6858000">
                <a:moveTo>
                  <a:pt x="1378575" y="0"/>
                </a:moveTo>
                <a:lnTo>
                  <a:pt x="8543542" y="0"/>
                </a:lnTo>
                <a:lnTo>
                  <a:pt x="8633323" y="94145"/>
                </a:lnTo>
                <a:cubicBezTo>
                  <a:pt x="9434072" y="974941"/>
                  <a:pt x="9922116" y="2144991"/>
                  <a:pt x="9922116" y="3429001"/>
                </a:cubicBezTo>
                <a:cubicBezTo>
                  <a:pt x="9922116" y="4713011"/>
                  <a:pt x="9434072" y="5883061"/>
                  <a:pt x="8633323" y="6763858"/>
                </a:cubicBezTo>
                <a:lnTo>
                  <a:pt x="8543544" y="6858000"/>
                </a:lnTo>
                <a:lnTo>
                  <a:pt x="1378573" y="6858000"/>
                </a:lnTo>
                <a:lnTo>
                  <a:pt x="1288793" y="6763858"/>
                </a:lnTo>
                <a:cubicBezTo>
                  <a:pt x="488044" y="5883061"/>
                  <a:pt x="0" y="4713011"/>
                  <a:pt x="0" y="3429001"/>
                </a:cubicBezTo>
                <a:cubicBezTo>
                  <a:pt x="0" y="2144991"/>
                  <a:pt x="488044" y="974941"/>
                  <a:pt x="1288793" y="94145"/>
                </a:cubicBezTo>
                <a:close/>
              </a:path>
            </a:pathLst>
          </a:custGeom>
          <a:solidFill>
            <a:schemeClr val="bg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標題 1">
            <a:extLst>
              <a:ext uri="{FF2B5EF4-FFF2-40B4-BE49-F238E27FC236}">
                <a16:creationId xmlns:a16="http://schemas.microsoft.com/office/drawing/2014/main" id="{921354B3-F412-4024-9554-FEA687C519B3}"/>
              </a:ext>
            </a:extLst>
          </p:cNvPr>
          <p:cNvSpPr>
            <a:spLocks noGrp="1"/>
          </p:cNvSpPr>
          <p:nvPr>
            <p:ph type="title"/>
          </p:nvPr>
        </p:nvSpPr>
        <p:spPr>
          <a:xfrm>
            <a:off x="2311147" y="365760"/>
            <a:ext cx="7569706" cy="1288238"/>
          </a:xfrm>
        </p:spPr>
        <p:txBody>
          <a:bodyPr anchor="ctr">
            <a:normAutofit/>
          </a:bodyPr>
          <a:lstStyle/>
          <a:p>
            <a:pPr algn="ctr"/>
            <a:r>
              <a:rPr lang="en-US" altLang="zh-TW" dirty="0">
                <a:latin typeface="Times New Roman" panose="02020603050405020304" pitchFamily="18" charset="0"/>
                <a:ea typeface="標楷體" panose="03000509000000000000" pitchFamily="65" charset="-120"/>
                <a:cs typeface="Times New Roman" panose="02020603050405020304" pitchFamily="18" charset="0"/>
              </a:rPr>
              <a:t>APP</a:t>
            </a:r>
            <a:r>
              <a:rPr lang="zh-TW" altLang="en-US" dirty="0">
                <a:latin typeface="標楷體" panose="03000509000000000000" pitchFamily="65" charset="-120"/>
                <a:ea typeface="標楷體" panose="03000509000000000000" pitchFamily="65" charset="-120"/>
              </a:rPr>
              <a:t>預期功能</a:t>
            </a:r>
          </a:p>
        </p:txBody>
      </p:sp>
      <p:sp>
        <p:nvSpPr>
          <p:cNvPr id="3" name="內容版面配置區 2">
            <a:extLst>
              <a:ext uri="{FF2B5EF4-FFF2-40B4-BE49-F238E27FC236}">
                <a16:creationId xmlns:a16="http://schemas.microsoft.com/office/drawing/2014/main" id="{2760AFB4-42EF-411F-9202-6B909E157557}"/>
              </a:ext>
            </a:extLst>
          </p:cNvPr>
          <p:cNvSpPr>
            <a:spLocks noGrp="1"/>
          </p:cNvSpPr>
          <p:nvPr>
            <p:ph idx="1"/>
          </p:nvPr>
        </p:nvSpPr>
        <p:spPr>
          <a:xfrm>
            <a:off x="2165569" y="1956816"/>
            <a:ext cx="7860863" cy="4024884"/>
          </a:xfrm>
        </p:spPr>
        <p:txBody>
          <a:bodyPr anchor="t">
            <a:normAutofit/>
          </a:bodyPr>
          <a:lstStyle/>
          <a:p>
            <a:r>
              <a:rPr lang="zh-TW" altLang="en-US" sz="3200" dirty="0">
                <a:latin typeface="標楷體" panose="03000509000000000000" pitchFamily="65" charset="-120"/>
                <a:ea typeface="標楷體" panose="03000509000000000000" pitchFamily="65" charset="-120"/>
              </a:rPr>
              <a:t>選擇系統預設飲料調配</a:t>
            </a:r>
            <a:endParaRPr lang="en-US" altLang="zh-TW" sz="3200" dirty="0">
              <a:latin typeface="標楷體" panose="03000509000000000000" pitchFamily="65" charset="-120"/>
              <a:ea typeface="標楷體" panose="03000509000000000000" pitchFamily="65" charset="-120"/>
            </a:endParaRPr>
          </a:p>
          <a:p>
            <a:r>
              <a:rPr lang="zh-TW" altLang="en-US" sz="3200" dirty="0">
                <a:latin typeface="標楷體" panose="03000509000000000000" pitchFamily="65" charset="-120"/>
                <a:ea typeface="標楷體" panose="03000509000000000000" pitchFamily="65" charset="-120"/>
              </a:rPr>
              <a:t>自訂飲料調配</a:t>
            </a:r>
            <a:endParaRPr lang="en-US" altLang="zh-TW" sz="3200" dirty="0">
              <a:latin typeface="標楷體" panose="03000509000000000000" pitchFamily="65" charset="-120"/>
              <a:ea typeface="標楷體" panose="03000509000000000000" pitchFamily="65" charset="-120"/>
            </a:endParaRPr>
          </a:p>
          <a:p>
            <a:r>
              <a:rPr lang="zh-TW" altLang="en-US" sz="3200" dirty="0">
                <a:latin typeface="標楷體" panose="03000509000000000000" pitchFamily="65" charset="-120"/>
                <a:ea typeface="標楷體" panose="03000509000000000000" pitchFamily="65" charset="-120"/>
              </a:rPr>
              <a:t>設定時間執行</a:t>
            </a:r>
            <a:endParaRPr lang="en-US" altLang="zh-TW" sz="3200" dirty="0">
              <a:latin typeface="標楷體" panose="03000509000000000000" pitchFamily="65" charset="-120"/>
              <a:ea typeface="標楷體" panose="03000509000000000000" pitchFamily="65" charset="-120"/>
            </a:endParaRPr>
          </a:p>
          <a:p>
            <a:r>
              <a:rPr lang="zh-TW" altLang="en-US" sz="3200" dirty="0">
                <a:latin typeface="標楷體" panose="03000509000000000000" pitchFamily="65" charset="-120"/>
                <a:ea typeface="標楷體" panose="03000509000000000000" pitchFamily="65" charset="-120"/>
              </a:rPr>
              <a:t>連接 </a:t>
            </a:r>
            <a:r>
              <a:rPr lang="en-US" altLang="zh-TW" sz="3200" dirty="0">
                <a:latin typeface="Times New Roman" panose="02020603050405020304" pitchFamily="18" charset="0"/>
                <a:ea typeface="標楷體" panose="03000509000000000000" pitchFamily="65" charset="-120"/>
                <a:cs typeface="Times New Roman" panose="02020603050405020304" pitchFamily="18" charset="0"/>
              </a:rPr>
              <a:t>WIFI or Bluetooth </a:t>
            </a:r>
            <a:r>
              <a:rPr lang="zh-TW" altLang="en-US" sz="3200" dirty="0">
                <a:latin typeface="Times New Roman" panose="02020603050405020304" pitchFamily="18" charset="0"/>
                <a:ea typeface="標楷體" panose="03000509000000000000" pitchFamily="65" charset="-120"/>
                <a:cs typeface="Times New Roman" panose="02020603050405020304" pitchFamily="18" charset="0"/>
              </a:rPr>
              <a:t>功能</a:t>
            </a:r>
            <a:endParaRPr lang="en-US" altLang="zh-TW" sz="3200" dirty="0">
              <a:latin typeface="標楷體" panose="03000509000000000000" pitchFamily="65" charset="-120"/>
              <a:ea typeface="標楷體" panose="03000509000000000000" pitchFamily="65" charset="-120"/>
            </a:endParaRPr>
          </a:p>
          <a:p>
            <a:r>
              <a:rPr lang="zh-TW" altLang="en-US" sz="3200" dirty="0">
                <a:latin typeface="標楷體" panose="03000509000000000000" pitchFamily="65" charset="-120"/>
                <a:ea typeface="標楷體" panose="03000509000000000000" pitchFamily="65" charset="-120"/>
              </a:rPr>
              <a:t>登入系統</a:t>
            </a:r>
            <a:endParaRPr lang="en-US" altLang="zh-TW" sz="3200" dirty="0">
              <a:latin typeface="標楷體" panose="03000509000000000000" pitchFamily="65" charset="-120"/>
              <a:ea typeface="標楷體" panose="03000509000000000000" pitchFamily="65" charset="-120"/>
            </a:endParaRPr>
          </a:p>
          <a:p>
            <a:r>
              <a:rPr lang="zh-TW" altLang="en-US" sz="3200" dirty="0">
                <a:latin typeface="標楷體" panose="03000509000000000000" pitchFamily="65" charset="-120"/>
                <a:ea typeface="標楷體" panose="03000509000000000000" pitchFamily="65" charset="-120"/>
              </a:rPr>
              <a:t>自動儲存調配紀錄</a:t>
            </a:r>
            <a:endParaRPr lang="en-US" altLang="zh-TW" sz="3200" dirty="0">
              <a:latin typeface="標楷體" panose="03000509000000000000" pitchFamily="65" charset="-120"/>
              <a:ea typeface="標楷體" panose="03000509000000000000" pitchFamily="65" charset="-120"/>
            </a:endParaRPr>
          </a:p>
          <a:p>
            <a:endParaRPr lang="en-US" altLang="zh-TW" sz="2400" dirty="0">
              <a:latin typeface="標楷體" panose="03000509000000000000" pitchFamily="65" charset="-120"/>
              <a:ea typeface="標楷體" panose="03000509000000000000" pitchFamily="65" charset="-120"/>
            </a:endParaRPr>
          </a:p>
          <a:p>
            <a:endParaRPr lang="en-US" altLang="zh-TW" sz="2400" dirty="0">
              <a:latin typeface="標楷體" panose="03000509000000000000" pitchFamily="65" charset="-120"/>
              <a:ea typeface="標楷體" panose="03000509000000000000" pitchFamily="65" charset="-120"/>
            </a:endParaRPr>
          </a:p>
          <a:p>
            <a:endParaRPr lang="zh-TW" altLang="en-US" sz="2400" dirty="0"/>
          </a:p>
        </p:txBody>
      </p:sp>
    </p:spTree>
    <p:extLst>
      <p:ext uri="{BB962C8B-B14F-4D97-AF65-F5344CB8AC3E}">
        <p14:creationId xmlns:p14="http://schemas.microsoft.com/office/powerpoint/2010/main" val="3252512667"/>
      </p:ext>
    </p:extLst>
  </p:cSld>
  <p:clrMapOvr>
    <a:overrideClrMapping bg1="dk1" tx1="lt1" bg2="dk2" tx2="lt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6C01518-FD3F-4AAC-A87E-AA6446196841}"/>
              </a:ext>
            </a:extLst>
          </p:cNvPr>
          <p:cNvSpPr>
            <a:spLocks noGrp="1"/>
          </p:cNvSpPr>
          <p:nvPr>
            <p:ph type="title"/>
          </p:nvPr>
        </p:nvSpPr>
        <p:spPr>
          <a:xfrm>
            <a:off x="1653363" y="365760"/>
            <a:ext cx="9367203" cy="1188720"/>
          </a:xfrm>
        </p:spPr>
        <p:txBody>
          <a:bodyPr>
            <a:normAutofit/>
          </a:bodyPr>
          <a:lstStyle/>
          <a:p>
            <a:r>
              <a:rPr lang="zh-TW" altLang="en-US" sz="4800" b="0" i="0" dirty="0">
                <a:effectLst/>
                <a:latin typeface="標楷體" panose="03000509000000000000" pitchFamily="65" charset="-120"/>
                <a:ea typeface="標楷體" panose="03000509000000000000" pitchFamily="65" charset="-120"/>
              </a:rPr>
              <a:t>研究內容、方法與工作項目</a:t>
            </a:r>
            <a:endParaRPr lang="zh-TW" altLang="en-US" sz="4800" dirty="0">
              <a:latin typeface="標楷體" panose="03000509000000000000" pitchFamily="65" charset="-120"/>
              <a:ea typeface="標楷體" panose="03000509000000000000" pitchFamily="65" charset="-120"/>
            </a:endParaRPr>
          </a:p>
        </p:txBody>
      </p:sp>
      <p:sp>
        <p:nvSpPr>
          <p:cNvPr id="8" name="Freeform: Shape 7">
            <a:extLst>
              <a:ext uri="{FF2B5EF4-FFF2-40B4-BE49-F238E27FC236}">
                <a16:creationId xmlns:a16="http://schemas.microsoft.com/office/drawing/2014/main" id="{7CB4857B-ED7C-444D-9F04-2F885114A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764099" cy="1558212"/>
          </a:xfrm>
          <a:custGeom>
            <a:avLst/>
            <a:gdLst>
              <a:gd name="connsiteX0" fmla="*/ 0 w 1764099"/>
              <a:gd name="connsiteY0" fmla="*/ 0 h 1558212"/>
              <a:gd name="connsiteX1" fmla="*/ 1764099 w 1764099"/>
              <a:gd name="connsiteY1" fmla="*/ 0 h 1558212"/>
              <a:gd name="connsiteX2" fmla="*/ 1042087 w 1764099"/>
              <a:gd name="connsiteY2" fmla="*/ 1558212 h 1558212"/>
              <a:gd name="connsiteX3" fmla="*/ 0 w 1764099"/>
              <a:gd name="connsiteY3" fmla="*/ 1558212 h 1558212"/>
            </a:gdLst>
            <a:ahLst/>
            <a:cxnLst>
              <a:cxn ang="0">
                <a:pos x="connsiteX0" y="connsiteY0"/>
              </a:cxn>
              <a:cxn ang="0">
                <a:pos x="connsiteX1" y="connsiteY1"/>
              </a:cxn>
              <a:cxn ang="0">
                <a:pos x="connsiteX2" y="connsiteY2"/>
              </a:cxn>
              <a:cxn ang="0">
                <a:pos x="connsiteX3" y="connsiteY3"/>
              </a:cxn>
            </a:cxnLst>
            <a:rect l="l" t="t" r="r" b="b"/>
            <a:pathLst>
              <a:path w="1764099" h="1558212">
                <a:moveTo>
                  <a:pt x="0" y="0"/>
                </a:moveTo>
                <a:lnTo>
                  <a:pt x="1764099" y="0"/>
                </a:lnTo>
                <a:lnTo>
                  <a:pt x="1042087" y="1558212"/>
                </a:lnTo>
                <a:lnTo>
                  <a:pt x="0" y="155821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Freeform: Shape 9">
            <a:extLst>
              <a:ext uri="{FF2B5EF4-FFF2-40B4-BE49-F238E27FC236}">
                <a16:creationId xmlns:a16="http://schemas.microsoft.com/office/drawing/2014/main" id="{D18046FB-44EA-4FD8-A585-EA09A319B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691640"/>
            <a:ext cx="12191999" cy="5166360"/>
          </a:xfrm>
          <a:custGeom>
            <a:avLst/>
            <a:gdLst>
              <a:gd name="connsiteX0" fmla="*/ 0 w 12191999"/>
              <a:gd name="connsiteY0" fmla="*/ 0 h 5166360"/>
              <a:gd name="connsiteX1" fmla="*/ 1822388 w 12191999"/>
              <a:gd name="connsiteY1" fmla="*/ 0 h 5166360"/>
              <a:gd name="connsiteX2" fmla="*/ 6468290 w 12191999"/>
              <a:gd name="connsiteY2" fmla="*/ 0 h 5166360"/>
              <a:gd name="connsiteX3" fmla="*/ 7796394 w 12191999"/>
              <a:gd name="connsiteY3" fmla="*/ 0 h 5166360"/>
              <a:gd name="connsiteX4" fmla="*/ 8376834 w 12191999"/>
              <a:gd name="connsiteY4" fmla="*/ 0 h 5166360"/>
              <a:gd name="connsiteX5" fmla="*/ 9704938 w 12191999"/>
              <a:gd name="connsiteY5" fmla="*/ 0 h 5166360"/>
              <a:gd name="connsiteX6" fmla="*/ 9704938 w 12191999"/>
              <a:gd name="connsiteY6" fmla="*/ 2 h 5166360"/>
              <a:gd name="connsiteX7" fmla="*/ 10283456 w 12191999"/>
              <a:gd name="connsiteY7" fmla="*/ 2 h 5166360"/>
              <a:gd name="connsiteX8" fmla="*/ 10863897 w 12191999"/>
              <a:gd name="connsiteY8" fmla="*/ 2 h 5166360"/>
              <a:gd name="connsiteX9" fmla="*/ 12191999 w 12191999"/>
              <a:gd name="connsiteY9" fmla="*/ 2 h 5166360"/>
              <a:gd name="connsiteX10" fmla="*/ 12191999 w 12191999"/>
              <a:gd name="connsiteY10" fmla="*/ 5166360 h 5166360"/>
              <a:gd name="connsiteX11" fmla="*/ 0 w 12191999"/>
              <a:gd name="connsiteY11" fmla="*/ 5166360 h 5166360"/>
              <a:gd name="connsiteX12" fmla="*/ 0 w 12191999"/>
              <a:gd name="connsiteY12" fmla="*/ 2604436 h 5166360"/>
              <a:gd name="connsiteX13" fmla="*/ 862341 w 12191999"/>
              <a:gd name="connsiteY13" fmla="*/ 743371 h 5166360"/>
              <a:gd name="connsiteX14" fmla="*/ 0 w 12191999"/>
              <a:gd name="connsiteY14" fmla="*/ 743371 h 5166360"/>
              <a:gd name="connsiteX15" fmla="*/ 0 w 12191999"/>
              <a:gd name="connsiteY15" fmla="*/ 742508 h 5166360"/>
              <a:gd name="connsiteX16" fmla="*/ 92826 w 12191999"/>
              <a:gd name="connsiteY16" fmla="*/ 742508 h 5166360"/>
              <a:gd name="connsiteX17" fmla="*/ 406486 w 12191999"/>
              <a:gd name="connsiteY17" fmla="*/ 742508 h 5166360"/>
              <a:gd name="connsiteX18" fmla="*/ 406486 w 12191999"/>
              <a:gd name="connsiteY18" fmla="*/ 742507 h 5166360"/>
              <a:gd name="connsiteX19" fmla="*/ 862741 w 12191999"/>
              <a:gd name="connsiteY19" fmla="*/ 742507 h 5166360"/>
              <a:gd name="connsiteX20" fmla="*/ 1206388 w 12191999"/>
              <a:gd name="connsiteY20" fmla="*/ 864 h 5166360"/>
              <a:gd name="connsiteX21" fmla="*/ 748500 w 12191999"/>
              <a:gd name="connsiteY21" fmla="*/ 864 h 5166360"/>
              <a:gd name="connsiteX22" fmla="*/ 0 w 12191999"/>
              <a:gd name="connsiteY22" fmla="*/ 864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191999" h="5166360">
                <a:moveTo>
                  <a:pt x="0" y="0"/>
                </a:moveTo>
                <a:lnTo>
                  <a:pt x="1822388" y="0"/>
                </a:lnTo>
                <a:lnTo>
                  <a:pt x="6468290" y="0"/>
                </a:lnTo>
                <a:lnTo>
                  <a:pt x="7796394" y="0"/>
                </a:lnTo>
                <a:lnTo>
                  <a:pt x="8376834" y="0"/>
                </a:lnTo>
                <a:lnTo>
                  <a:pt x="9704938" y="0"/>
                </a:lnTo>
                <a:lnTo>
                  <a:pt x="9704938" y="2"/>
                </a:lnTo>
                <a:lnTo>
                  <a:pt x="10283456" y="2"/>
                </a:lnTo>
                <a:lnTo>
                  <a:pt x="10863897" y="2"/>
                </a:lnTo>
                <a:lnTo>
                  <a:pt x="12191999" y="2"/>
                </a:lnTo>
                <a:lnTo>
                  <a:pt x="12191999" y="5166360"/>
                </a:lnTo>
                <a:lnTo>
                  <a:pt x="0" y="5166360"/>
                </a:lnTo>
                <a:lnTo>
                  <a:pt x="0" y="2604436"/>
                </a:lnTo>
                <a:lnTo>
                  <a:pt x="862341" y="743371"/>
                </a:lnTo>
                <a:lnTo>
                  <a:pt x="0" y="743371"/>
                </a:lnTo>
                <a:lnTo>
                  <a:pt x="0" y="742508"/>
                </a:lnTo>
                <a:lnTo>
                  <a:pt x="92826" y="742508"/>
                </a:lnTo>
                <a:lnTo>
                  <a:pt x="406486" y="742508"/>
                </a:lnTo>
                <a:lnTo>
                  <a:pt x="406486" y="742507"/>
                </a:lnTo>
                <a:lnTo>
                  <a:pt x="862741" y="742507"/>
                </a:lnTo>
                <a:lnTo>
                  <a:pt x="1206388" y="864"/>
                </a:lnTo>
                <a:lnTo>
                  <a:pt x="748500" y="864"/>
                </a:lnTo>
                <a:lnTo>
                  <a:pt x="0" y="864"/>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479F5F2B-8B58-4140-AE6A-51F6C67B18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1641"/>
            <a:ext cx="971654" cy="2096979"/>
          </a:xfrm>
          <a:custGeom>
            <a:avLst/>
            <a:gdLst>
              <a:gd name="connsiteX0" fmla="*/ 0 w 971654"/>
              <a:gd name="connsiteY0" fmla="*/ 0 h 2096979"/>
              <a:gd name="connsiteX1" fmla="*/ 971654 w 971654"/>
              <a:gd name="connsiteY1" fmla="*/ 0 h 2096979"/>
              <a:gd name="connsiteX2" fmla="*/ 0 w 971654"/>
              <a:gd name="connsiteY2" fmla="*/ 2096979 h 2096979"/>
            </a:gdLst>
            <a:ahLst/>
            <a:cxnLst>
              <a:cxn ang="0">
                <a:pos x="connsiteX0" y="connsiteY0"/>
              </a:cxn>
              <a:cxn ang="0">
                <a:pos x="connsiteX1" y="connsiteY1"/>
              </a:cxn>
              <a:cxn ang="0">
                <a:pos x="connsiteX2" y="connsiteY2"/>
              </a:cxn>
            </a:cxnLst>
            <a:rect l="l" t="t" r="r" b="b"/>
            <a:pathLst>
              <a:path w="971654" h="2096979">
                <a:moveTo>
                  <a:pt x="0" y="0"/>
                </a:moveTo>
                <a:lnTo>
                  <a:pt x="971654" y="0"/>
                </a:lnTo>
                <a:lnTo>
                  <a:pt x="0" y="2096979"/>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內容版面配置區 2">
            <a:extLst>
              <a:ext uri="{FF2B5EF4-FFF2-40B4-BE49-F238E27FC236}">
                <a16:creationId xmlns:a16="http://schemas.microsoft.com/office/drawing/2014/main" id="{9D7F444A-2F6F-4EBA-A160-19ACA14076B1}"/>
              </a:ext>
            </a:extLst>
          </p:cNvPr>
          <p:cNvSpPr>
            <a:spLocks noGrp="1"/>
          </p:cNvSpPr>
          <p:nvPr>
            <p:ph idx="1"/>
          </p:nvPr>
        </p:nvSpPr>
        <p:spPr>
          <a:xfrm>
            <a:off x="1412398" y="2385060"/>
            <a:ext cx="9367204" cy="3779520"/>
          </a:xfrm>
        </p:spPr>
        <p:txBody>
          <a:bodyPr anchor="t">
            <a:normAutofit/>
          </a:bodyPr>
          <a:lstStyle/>
          <a:p>
            <a:r>
              <a:rPr lang="zh-TW" altLang="en-US" dirty="0">
                <a:latin typeface="標楷體" panose="03000509000000000000" pitchFamily="65" charset="-120"/>
                <a:ea typeface="標楷體" panose="03000509000000000000" pitchFamily="65" charset="-120"/>
              </a:rPr>
              <a:t>研究</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Android studio</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Arduino</a:t>
            </a:r>
            <a:r>
              <a:rPr lang="zh-TW" altLang="en-US" dirty="0">
                <a:latin typeface="標楷體" panose="03000509000000000000" pitchFamily="65" charset="-120"/>
                <a:ea typeface="標楷體" panose="03000509000000000000" pitchFamily="65" charset="-120"/>
              </a:rPr>
              <a:t>程式語言</a:t>
            </a:r>
            <a:endParaRPr lang="en-US" altLang="zh-TW" dirty="0">
              <a:latin typeface="標楷體" panose="03000509000000000000" pitchFamily="65" charset="-120"/>
              <a:ea typeface="標楷體" panose="03000509000000000000" pitchFamily="65" charset="-120"/>
            </a:endParaRPr>
          </a:p>
          <a:p>
            <a:r>
              <a:rPr lang="zh-TW" altLang="en-US" dirty="0">
                <a:latin typeface="標楷體" panose="03000509000000000000" pitchFamily="65" charset="-120"/>
                <a:ea typeface="標楷體" panose="03000509000000000000" pitchFamily="65" charset="-120"/>
              </a:rPr>
              <a:t>研究機械的組裝與電路學</a:t>
            </a:r>
            <a:endParaRPr lang="en-US" altLang="zh-TW" dirty="0">
              <a:latin typeface="標楷體" panose="03000509000000000000" pitchFamily="65" charset="-120"/>
              <a:ea typeface="標楷體" panose="03000509000000000000" pitchFamily="65" charset="-120"/>
            </a:endParaRPr>
          </a:p>
          <a:p>
            <a:r>
              <a:rPr lang="zh-TW" altLang="en-US" dirty="0">
                <a:latin typeface="標楷體" panose="03000509000000000000" pitchFamily="65" charset="-120"/>
                <a:ea typeface="標楷體" panose="03000509000000000000" pitchFamily="65" charset="-120"/>
              </a:rPr>
              <a:t>使用</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Arduino</a:t>
            </a:r>
            <a:r>
              <a:rPr lang="zh-TW" altLang="en-US" dirty="0">
                <a:latin typeface="標楷體" panose="03000509000000000000" pitchFamily="65" charset="-120"/>
                <a:ea typeface="標楷體" panose="03000509000000000000" pitchFamily="65" charset="-120"/>
              </a:rPr>
              <a:t>控制蠕動汞將液體從導管中排出，來達到調飲的目的</a:t>
            </a:r>
            <a:endParaRPr lang="en-US" altLang="zh-TW" dirty="0">
              <a:latin typeface="標楷體" panose="03000509000000000000" pitchFamily="65" charset="-120"/>
              <a:ea typeface="標楷體" panose="03000509000000000000" pitchFamily="65" charset="-120"/>
            </a:endParaRPr>
          </a:p>
          <a:p>
            <a:r>
              <a:rPr lang="zh-TW" altLang="en-US" dirty="0">
                <a:latin typeface="標楷體" panose="03000509000000000000" pitchFamily="65" charset="-120"/>
                <a:ea typeface="標楷體" panose="03000509000000000000" pitchFamily="65" charset="-120"/>
              </a:rPr>
              <a:t>使用</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Android studio</a:t>
            </a:r>
            <a:r>
              <a:rPr lang="zh-TW" altLang="en-US" dirty="0">
                <a:latin typeface="標楷體" panose="03000509000000000000" pitchFamily="65" charset="-120"/>
                <a:ea typeface="標楷體" panose="03000509000000000000" pitchFamily="65" charset="-120"/>
              </a:rPr>
              <a:t>製作手機</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App</a:t>
            </a:r>
            <a:r>
              <a:rPr lang="zh-TW" altLang="en-US" dirty="0">
                <a:latin typeface="標楷體" panose="03000509000000000000" pitchFamily="65" charset="-120"/>
                <a:ea typeface="標楷體" panose="03000509000000000000" pitchFamily="65" charset="-120"/>
              </a:rPr>
              <a:t>進行遠端操作</a:t>
            </a:r>
            <a:endParaRPr lang="en-US" altLang="zh-TW" dirty="0">
              <a:latin typeface="標楷體" panose="03000509000000000000" pitchFamily="65" charset="-120"/>
              <a:ea typeface="標楷體" panose="03000509000000000000" pitchFamily="65" charset="-120"/>
            </a:endParaRPr>
          </a:p>
          <a:p>
            <a:r>
              <a:rPr lang="zh-TW" altLang="en-US" dirty="0">
                <a:latin typeface="標楷體" panose="03000509000000000000" pitchFamily="65" charset="-120"/>
                <a:ea typeface="標楷體" panose="03000509000000000000" pitchFamily="65" charset="-120"/>
              </a:rPr>
              <a:t>無線接收使用</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ESP-32</a:t>
            </a:r>
            <a:r>
              <a:rPr lang="zh-TW" altLang="en-US" dirty="0">
                <a:latin typeface="標楷體" panose="03000509000000000000" pitchFamily="65" charset="-120"/>
                <a:ea typeface="標楷體" panose="03000509000000000000" pitchFamily="65" charset="-120"/>
              </a:rPr>
              <a:t>模組</a:t>
            </a:r>
            <a:endParaRPr lang="en-US" altLang="zh-TW" dirty="0">
              <a:latin typeface="標楷體" panose="03000509000000000000" pitchFamily="65" charset="-120"/>
              <a:ea typeface="標楷體" panose="03000509000000000000" pitchFamily="65" charset="-120"/>
            </a:endParaRPr>
          </a:p>
          <a:p>
            <a:pPr marL="0" indent="0">
              <a:buNone/>
            </a:pPr>
            <a:endParaRPr lang="zh-TW" altLang="en-US" sz="2400" dirty="0">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32181218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42735D4-4DB2-4789-A84F-2909A88E6A46}"/>
              </a:ext>
            </a:extLst>
          </p:cNvPr>
          <p:cNvSpPr>
            <a:spLocks noGrp="1"/>
          </p:cNvSpPr>
          <p:nvPr>
            <p:ph type="title"/>
          </p:nvPr>
        </p:nvSpPr>
        <p:spPr>
          <a:xfrm>
            <a:off x="838200" y="365126"/>
            <a:ext cx="10515600" cy="1035658"/>
          </a:xfrm>
        </p:spPr>
        <p:txBody>
          <a:bodyPr>
            <a:normAutofit/>
          </a:bodyPr>
          <a:lstStyle/>
          <a:p>
            <a:r>
              <a:rPr lang="zh-TW" altLang="en-US" sz="4800" dirty="0">
                <a:latin typeface="標楷體" panose="03000509000000000000" pitchFamily="65" charset="-120"/>
                <a:ea typeface="標楷體" panose="03000509000000000000" pitchFamily="65" charset="-120"/>
              </a:rPr>
              <a:t>研究步驟</a:t>
            </a:r>
          </a:p>
        </p:txBody>
      </p:sp>
      <p:sp>
        <p:nvSpPr>
          <p:cNvPr id="5" name="矩形: 圓角 4">
            <a:extLst>
              <a:ext uri="{FF2B5EF4-FFF2-40B4-BE49-F238E27FC236}">
                <a16:creationId xmlns:a16="http://schemas.microsoft.com/office/drawing/2014/main" id="{C9E7FC45-3DE5-4FB1-A856-324301B0312F}"/>
              </a:ext>
            </a:extLst>
          </p:cNvPr>
          <p:cNvSpPr/>
          <p:nvPr/>
        </p:nvSpPr>
        <p:spPr>
          <a:xfrm>
            <a:off x="783887" y="1877438"/>
            <a:ext cx="2373549" cy="856034"/>
          </a:xfrm>
          <a:prstGeom prst="round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a:solidFill>
                  <a:schemeClr val="tx1"/>
                </a:solidFill>
                <a:latin typeface="標楷體" panose="03000509000000000000" pitchFamily="65" charset="-120"/>
                <a:ea typeface="標楷體" panose="03000509000000000000" pitchFamily="65" charset="-120"/>
              </a:rPr>
              <a:t>選定專題項目</a:t>
            </a:r>
          </a:p>
        </p:txBody>
      </p:sp>
      <p:sp>
        <p:nvSpPr>
          <p:cNvPr id="20" name="矩形: 圓角 19">
            <a:extLst>
              <a:ext uri="{FF2B5EF4-FFF2-40B4-BE49-F238E27FC236}">
                <a16:creationId xmlns:a16="http://schemas.microsoft.com/office/drawing/2014/main" id="{C258E6B7-4E43-437F-892B-B636F1B48884}"/>
              </a:ext>
            </a:extLst>
          </p:cNvPr>
          <p:cNvSpPr/>
          <p:nvPr/>
        </p:nvSpPr>
        <p:spPr>
          <a:xfrm>
            <a:off x="3538028" y="1869650"/>
            <a:ext cx="2373549" cy="856034"/>
          </a:xfrm>
          <a:prstGeom prst="round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a:solidFill>
                  <a:schemeClr val="tx1"/>
                </a:solidFill>
                <a:latin typeface="標楷體" panose="03000509000000000000" pitchFamily="65" charset="-120"/>
                <a:ea typeface="標楷體" panose="03000509000000000000" pitchFamily="65" charset="-120"/>
              </a:rPr>
              <a:t>蒐集相關資料</a:t>
            </a:r>
            <a:endParaRPr lang="en-US" altLang="zh-TW" dirty="0">
              <a:solidFill>
                <a:schemeClr val="tx1"/>
              </a:solidFill>
              <a:latin typeface="標楷體" panose="03000509000000000000" pitchFamily="65" charset="-120"/>
              <a:ea typeface="標楷體" panose="03000509000000000000" pitchFamily="65" charset="-120"/>
            </a:endParaRPr>
          </a:p>
        </p:txBody>
      </p:sp>
      <p:sp>
        <p:nvSpPr>
          <p:cNvPr id="28" name="矩形: 圓角 27">
            <a:extLst>
              <a:ext uri="{FF2B5EF4-FFF2-40B4-BE49-F238E27FC236}">
                <a16:creationId xmlns:a16="http://schemas.microsoft.com/office/drawing/2014/main" id="{A74AD117-E1D0-4406-BC8B-14FF5430E03E}"/>
              </a:ext>
            </a:extLst>
          </p:cNvPr>
          <p:cNvSpPr/>
          <p:nvPr/>
        </p:nvSpPr>
        <p:spPr>
          <a:xfrm>
            <a:off x="6280425" y="1869650"/>
            <a:ext cx="2373549" cy="856034"/>
          </a:xfrm>
          <a:prstGeom prst="round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a:solidFill>
                  <a:schemeClr val="tx1"/>
                </a:solidFill>
                <a:latin typeface="標楷體" panose="03000509000000000000" pitchFamily="65" charset="-120"/>
                <a:ea typeface="標楷體" panose="03000509000000000000" pitchFamily="65" charset="-120"/>
              </a:rPr>
              <a:t>製作期初報告</a:t>
            </a:r>
            <a:endParaRPr lang="en-US" altLang="zh-TW" dirty="0">
              <a:solidFill>
                <a:schemeClr val="tx1"/>
              </a:solidFill>
              <a:latin typeface="標楷體" panose="03000509000000000000" pitchFamily="65" charset="-120"/>
              <a:ea typeface="標楷體" panose="03000509000000000000" pitchFamily="65" charset="-120"/>
            </a:endParaRPr>
          </a:p>
        </p:txBody>
      </p:sp>
      <p:sp>
        <p:nvSpPr>
          <p:cNvPr id="29" name="矩形: 圓角 28">
            <a:extLst>
              <a:ext uri="{FF2B5EF4-FFF2-40B4-BE49-F238E27FC236}">
                <a16:creationId xmlns:a16="http://schemas.microsoft.com/office/drawing/2014/main" id="{1604F898-3576-40D1-B2C9-CB69A0D2B20F}"/>
              </a:ext>
            </a:extLst>
          </p:cNvPr>
          <p:cNvSpPr/>
          <p:nvPr/>
        </p:nvSpPr>
        <p:spPr>
          <a:xfrm>
            <a:off x="9034566" y="1869650"/>
            <a:ext cx="2373549" cy="856034"/>
          </a:xfrm>
          <a:prstGeom prst="round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a:solidFill>
                  <a:schemeClr val="tx1"/>
                </a:solidFill>
                <a:latin typeface="標楷體" panose="03000509000000000000" pitchFamily="65" charset="-120"/>
                <a:ea typeface="標楷體" panose="03000509000000000000" pitchFamily="65" charset="-120"/>
              </a:rPr>
              <a:t>期初報告發表</a:t>
            </a:r>
            <a:endParaRPr lang="en-US" altLang="zh-TW" dirty="0">
              <a:solidFill>
                <a:schemeClr val="tx1"/>
              </a:solidFill>
              <a:latin typeface="標楷體" panose="03000509000000000000" pitchFamily="65" charset="-120"/>
              <a:ea typeface="標楷體" panose="03000509000000000000" pitchFamily="65" charset="-120"/>
            </a:endParaRPr>
          </a:p>
        </p:txBody>
      </p:sp>
      <p:sp>
        <p:nvSpPr>
          <p:cNvPr id="30" name="矩形: 圓角 29">
            <a:extLst>
              <a:ext uri="{FF2B5EF4-FFF2-40B4-BE49-F238E27FC236}">
                <a16:creationId xmlns:a16="http://schemas.microsoft.com/office/drawing/2014/main" id="{CA94827C-E090-4312-8C7A-59A77451ECAA}"/>
              </a:ext>
            </a:extLst>
          </p:cNvPr>
          <p:cNvSpPr/>
          <p:nvPr/>
        </p:nvSpPr>
        <p:spPr>
          <a:xfrm>
            <a:off x="3526285" y="4806100"/>
            <a:ext cx="2373549" cy="856034"/>
          </a:xfrm>
          <a:prstGeom prst="round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a:solidFill>
                  <a:schemeClr val="tx1"/>
                </a:solidFill>
                <a:latin typeface="標楷體" panose="03000509000000000000" pitchFamily="65" charset="-120"/>
                <a:ea typeface="標楷體" panose="03000509000000000000" pitchFamily="65" charset="-120"/>
              </a:rPr>
              <a:t>軟硬體整合</a:t>
            </a:r>
            <a:endParaRPr lang="en-US" altLang="zh-TW" dirty="0">
              <a:solidFill>
                <a:schemeClr val="tx1"/>
              </a:solidFill>
              <a:latin typeface="標楷體" panose="03000509000000000000" pitchFamily="65" charset="-120"/>
              <a:ea typeface="標楷體" panose="03000509000000000000" pitchFamily="65" charset="-120"/>
            </a:endParaRPr>
          </a:p>
        </p:txBody>
      </p:sp>
      <p:sp>
        <p:nvSpPr>
          <p:cNvPr id="31" name="矩形: 圓角 30">
            <a:extLst>
              <a:ext uri="{FF2B5EF4-FFF2-40B4-BE49-F238E27FC236}">
                <a16:creationId xmlns:a16="http://schemas.microsoft.com/office/drawing/2014/main" id="{3E425903-0CBD-4966-8309-26B198492FC7}"/>
              </a:ext>
            </a:extLst>
          </p:cNvPr>
          <p:cNvSpPr/>
          <p:nvPr/>
        </p:nvSpPr>
        <p:spPr>
          <a:xfrm>
            <a:off x="3538028" y="3376133"/>
            <a:ext cx="2373549" cy="856034"/>
          </a:xfrm>
          <a:prstGeom prst="round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a:solidFill>
                  <a:schemeClr val="tx1"/>
                </a:solidFill>
                <a:latin typeface="標楷體" panose="03000509000000000000" pitchFamily="65" charset="-120"/>
                <a:ea typeface="標楷體" panose="03000509000000000000" pitchFamily="65" charset="-120"/>
              </a:rPr>
              <a:t>軟體製作</a:t>
            </a:r>
            <a:endParaRPr lang="en-US" altLang="zh-TW" dirty="0">
              <a:solidFill>
                <a:schemeClr val="tx1"/>
              </a:solidFill>
              <a:latin typeface="標楷體" panose="03000509000000000000" pitchFamily="65" charset="-120"/>
              <a:ea typeface="標楷體" panose="03000509000000000000" pitchFamily="65" charset="-120"/>
            </a:endParaRPr>
          </a:p>
        </p:txBody>
      </p:sp>
      <p:sp>
        <p:nvSpPr>
          <p:cNvPr id="32" name="矩形: 圓角 31">
            <a:extLst>
              <a:ext uri="{FF2B5EF4-FFF2-40B4-BE49-F238E27FC236}">
                <a16:creationId xmlns:a16="http://schemas.microsoft.com/office/drawing/2014/main" id="{4DBFF36B-56C8-49E6-9A54-156D0C838849}"/>
              </a:ext>
            </a:extLst>
          </p:cNvPr>
          <p:cNvSpPr/>
          <p:nvPr/>
        </p:nvSpPr>
        <p:spPr>
          <a:xfrm>
            <a:off x="6275046" y="3380997"/>
            <a:ext cx="2373549" cy="856034"/>
          </a:xfrm>
          <a:prstGeom prst="round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a:solidFill>
                  <a:schemeClr val="tx1"/>
                </a:solidFill>
                <a:latin typeface="標楷體" panose="03000509000000000000" pitchFamily="65" charset="-120"/>
                <a:ea typeface="標楷體" panose="03000509000000000000" pitchFamily="65" charset="-120"/>
              </a:rPr>
              <a:t>硬體製作</a:t>
            </a:r>
            <a:endParaRPr lang="en-US" altLang="zh-TW" dirty="0">
              <a:solidFill>
                <a:schemeClr val="tx1"/>
              </a:solidFill>
              <a:latin typeface="標楷體" panose="03000509000000000000" pitchFamily="65" charset="-120"/>
              <a:ea typeface="標楷體" panose="03000509000000000000" pitchFamily="65" charset="-120"/>
            </a:endParaRPr>
          </a:p>
        </p:txBody>
      </p:sp>
      <p:sp>
        <p:nvSpPr>
          <p:cNvPr id="33" name="矩形: 圓角 32">
            <a:extLst>
              <a:ext uri="{FF2B5EF4-FFF2-40B4-BE49-F238E27FC236}">
                <a16:creationId xmlns:a16="http://schemas.microsoft.com/office/drawing/2014/main" id="{18897737-01BE-45A3-8082-6B6C00505473}"/>
              </a:ext>
            </a:extLst>
          </p:cNvPr>
          <p:cNvSpPr/>
          <p:nvPr/>
        </p:nvSpPr>
        <p:spPr>
          <a:xfrm>
            <a:off x="6280425" y="4806100"/>
            <a:ext cx="2373549" cy="856034"/>
          </a:xfrm>
          <a:prstGeom prst="round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a:solidFill>
                  <a:schemeClr val="tx1"/>
                </a:solidFill>
                <a:latin typeface="標楷體" panose="03000509000000000000" pitchFamily="65" charset="-120"/>
                <a:ea typeface="標楷體" panose="03000509000000000000" pitchFamily="65" charset="-120"/>
              </a:rPr>
              <a:t>優化</a:t>
            </a:r>
            <a:endParaRPr lang="en-US" altLang="zh-TW" dirty="0">
              <a:solidFill>
                <a:schemeClr val="tx1"/>
              </a:solidFill>
              <a:latin typeface="標楷體" panose="03000509000000000000" pitchFamily="65" charset="-120"/>
              <a:ea typeface="標楷體" panose="03000509000000000000" pitchFamily="65" charset="-120"/>
            </a:endParaRPr>
          </a:p>
        </p:txBody>
      </p:sp>
      <p:sp>
        <p:nvSpPr>
          <p:cNvPr id="34" name="矩形: 圓角 33">
            <a:extLst>
              <a:ext uri="{FF2B5EF4-FFF2-40B4-BE49-F238E27FC236}">
                <a16:creationId xmlns:a16="http://schemas.microsoft.com/office/drawing/2014/main" id="{E2D09A3D-C62D-4813-B8B7-12F6A51A1F82}"/>
              </a:ext>
            </a:extLst>
          </p:cNvPr>
          <p:cNvSpPr/>
          <p:nvPr/>
        </p:nvSpPr>
        <p:spPr>
          <a:xfrm>
            <a:off x="9034565" y="4806100"/>
            <a:ext cx="2373549" cy="856034"/>
          </a:xfrm>
          <a:prstGeom prst="round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a:solidFill>
                  <a:schemeClr val="tx1"/>
                </a:solidFill>
                <a:latin typeface="標楷體" panose="03000509000000000000" pitchFamily="65" charset="-120"/>
                <a:ea typeface="標楷體" panose="03000509000000000000" pitchFamily="65" charset="-120"/>
              </a:rPr>
              <a:t>期末專題報告</a:t>
            </a:r>
            <a:endParaRPr lang="en-US" altLang="zh-TW" dirty="0">
              <a:solidFill>
                <a:schemeClr val="tx1"/>
              </a:solidFill>
              <a:latin typeface="標楷體" panose="03000509000000000000" pitchFamily="65" charset="-120"/>
              <a:ea typeface="標楷體" panose="03000509000000000000" pitchFamily="65" charset="-120"/>
            </a:endParaRPr>
          </a:p>
        </p:txBody>
      </p:sp>
      <p:sp>
        <p:nvSpPr>
          <p:cNvPr id="35" name="矩形: 圓角 34">
            <a:extLst>
              <a:ext uri="{FF2B5EF4-FFF2-40B4-BE49-F238E27FC236}">
                <a16:creationId xmlns:a16="http://schemas.microsoft.com/office/drawing/2014/main" id="{26344DF7-9CB6-4897-9017-40311B1B6F4F}"/>
              </a:ext>
            </a:extLst>
          </p:cNvPr>
          <p:cNvSpPr/>
          <p:nvPr/>
        </p:nvSpPr>
        <p:spPr>
          <a:xfrm>
            <a:off x="9034565" y="3376133"/>
            <a:ext cx="2373549" cy="856034"/>
          </a:xfrm>
          <a:prstGeom prst="round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a:solidFill>
                  <a:schemeClr val="tx1"/>
                </a:solidFill>
                <a:latin typeface="標楷體" panose="03000509000000000000" pitchFamily="65" charset="-120"/>
                <a:ea typeface="標楷體" panose="03000509000000000000" pitchFamily="65" charset="-120"/>
              </a:rPr>
              <a:t>系統</a:t>
            </a:r>
            <a:r>
              <a:rPr lang="en-US" altLang="zh-TW" dirty="0">
                <a:solidFill>
                  <a:schemeClr val="tx1"/>
                </a:solidFill>
                <a:latin typeface="標楷體" panose="03000509000000000000" pitchFamily="65" charset="-120"/>
                <a:ea typeface="標楷體" panose="03000509000000000000" pitchFamily="65" charset="-120"/>
              </a:rPr>
              <a:t>&amp;</a:t>
            </a:r>
            <a:r>
              <a:rPr lang="zh-TW" altLang="en-US" dirty="0">
                <a:solidFill>
                  <a:schemeClr val="tx1"/>
                </a:solidFill>
                <a:latin typeface="標楷體" panose="03000509000000000000" pitchFamily="65" charset="-120"/>
                <a:ea typeface="標楷體" panose="03000509000000000000" pitchFamily="65" charset="-120"/>
              </a:rPr>
              <a:t>硬體</a:t>
            </a:r>
            <a:endParaRPr lang="en-US" altLang="zh-TW" dirty="0">
              <a:solidFill>
                <a:schemeClr val="tx1"/>
              </a:solidFill>
              <a:latin typeface="標楷體" panose="03000509000000000000" pitchFamily="65" charset="-120"/>
              <a:ea typeface="標楷體" panose="03000509000000000000" pitchFamily="65" charset="-120"/>
            </a:endParaRPr>
          </a:p>
          <a:p>
            <a:pPr algn="ctr"/>
            <a:r>
              <a:rPr lang="zh-TW" altLang="en-US" dirty="0">
                <a:solidFill>
                  <a:schemeClr val="tx1"/>
                </a:solidFill>
                <a:latin typeface="標楷體" panose="03000509000000000000" pitchFamily="65" charset="-120"/>
                <a:ea typeface="標楷體" panose="03000509000000000000" pitchFamily="65" charset="-120"/>
              </a:rPr>
              <a:t>分析與設計</a:t>
            </a:r>
            <a:endParaRPr lang="en-US" altLang="zh-TW" dirty="0">
              <a:solidFill>
                <a:schemeClr val="tx1"/>
              </a:solidFill>
              <a:latin typeface="標楷體" panose="03000509000000000000" pitchFamily="65" charset="-120"/>
              <a:ea typeface="標楷體" panose="03000509000000000000" pitchFamily="65" charset="-120"/>
            </a:endParaRPr>
          </a:p>
        </p:txBody>
      </p:sp>
      <p:sp>
        <p:nvSpPr>
          <p:cNvPr id="36" name="矩形: 圓角 35">
            <a:extLst>
              <a:ext uri="{FF2B5EF4-FFF2-40B4-BE49-F238E27FC236}">
                <a16:creationId xmlns:a16="http://schemas.microsoft.com/office/drawing/2014/main" id="{D04F56AE-27EC-4C06-A26C-3CE98D8BB094}"/>
              </a:ext>
            </a:extLst>
          </p:cNvPr>
          <p:cNvSpPr/>
          <p:nvPr/>
        </p:nvSpPr>
        <p:spPr>
          <a:xfrm>
            <a:off x="780244" y="3364467"/>
            <a:ext cx="2373549" cy="856034"/>
          </a:xfrm>
          <a:prstGeom prst="round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a:solidFill>
                  <a:schemeClr val="tx1"/>
                </a:solidFill>
                <a:latin typeface="標楷體" panose="03000509000000000000" pitchFamily="65" charset="-120"/>
                <a:ea typeface="標楷體" panose="03000509000000000000" pitchFamily="65" charset="-120"/>
              </a:rPr>
              <a:t>軟體測試</a:t>
            </a:r>
            <a:endParaRPr lang="en-US" altLang="zh-TW" dirty="0">
              <a:solidFill>
                <a:schemeClr val="tx1"/>
              </a:solidFill>
              <a:latin typeface="標楷體" panose="03000509000000000000" pitchFamily="65" charset="-120"/>
              <a:ea typeface="標楷體" panose="03000509000000000000" pitchFamily="65" charset="-120"/>
            </a:endParaRPr>
          </a:p>
        </p:txBody>
      </p:sp>
      <p:sp>
        <p:nvSpPr>
          <p:cNvPr id="37" name="矩形: 圓角 36">
            <a:extLst>
              <a:ext uri="{FF2B5EF4-FFF2-40B4-BE49-F238E27FC236}">
                <a16:creationId xmlns:a16="http://schemas.microsoft.com/office/drawing/2014/main" id="{CD4E1428-32C1-4CD2-8A0B-56F7040E7383}"/>
              </a:ext>
            </a:extLst>
          </p:cNvPr>
          <p:cNvSpPr/>
          <p:nvPr/>
        </p:nvSpPr>
        <p:spPr>
          <a:xfrm>
            <a:off x="780244" y="4786470"/>
            <a:ext cx="2373549" cy="856034"/>
          </a:xfrm>
          <a:prstGeom prst="round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a:solidFill>
                  <a:schemeClr val="tx1"/>
                </a:solidFill>
                <a:latin typeface="標楷體" panose="03000509000000000000" pitchFamily="65" charset="-120"/>
                <a:ea typeface="標楷體" panose="03000509000000000000" pitchFamily="65" charset="-120"/>
              </a:rPr>
              <a:t>硬體測試</a:t>
            </a:r>
            <a:endParaRPr lang="en-US" altLang="zh-TW" dirty="0">
              <a:solidFill>
                <a:schemeClr val="tx1"/>
              </a:solidFill>
              <a:latin typeface="標楷體" panose="03000509000000000000" pitchFamily="65" charset="-120"/>
              <a:ea typeface="標楷體" panose="03000509000000000000" pitchFamily="65" charset="-120"/>
            </a:endParaRPr>
          </a:p>
        </p:txBody>
      </p:sp>
      <p:sp>
        <p:nvSpPr>
          <p:cNvPr id="38" name="箭號: 向右 37">
            <a:extLst>
              <a:ext uri="{FF2B5EF4-FFF2-40B4-BE49-F238E27FC236}">
                <a16:creationId xmlns:a16="http://schemas.microsoft.com/office/drawing/2014/main" id="{CC7EC059-64AA-4CE3-A4B3-18463F98878F}"/>
              </a:ext>
            </a:extLst>
          </p:cNvPr>
          <p:cNvSpPr/>
          <p:nvPr/>
        </p:nvSpPr>
        <p:spPr>
          <a:xfrm>
            <a:off x="3193098" y="1932201"/>
            <a:ext cx="321013" cy="7465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4400" dirty="0">
              <a:latin typeface="標楷體" panose="03000509000000000000" pitchFamily="65" charset="-120"/>
              <a:ea typeface="標楷體" panose="03000509000000000000" pitchFamily="65" charset="-120"/>
            </a:endParaRPr>
          </a:p>
        </p:txBody>
      </p:sp>
      <p:sp>
        <p:nvSpPr>
          <p:cNvPr id="39" name="箭號: 向右 38">
            <a:extLst>
              <a:ext uri="{FF2B5EF4-FFF2-40B4-BE49-F238E27FC236}">
                <a16:creationId xmlns:a16="http://schemas.microsoft.com/office/drawing/2014/main" id="{03C96F69-F808-4180-A0BC-E3DA1B1EE291}"/>
              </a:ext>
            </a:extLst>
          </p:cNvPr>
          <p:cNvSpPr/>
          <p:nvPr/>
        </p:nvSpPr>
        <p:spPr>
          <a:xfrm>
            <a:off x="5941366" y="4863570"/>
            <a:ext cx="321013" cy="7465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4400" dirty="0">
              <a:latin typeface="標楷體" panose="03000509000000000000" pitchFamily="65" charset="-120"/>
              <a:ea typeface="標楷體" panose="03000509000000000000" pitchFamily="65" charset="-120"/>
            </a:endParaRPr>
          </a:p>
        </p:txBody>
      </p:sp>
      <p:sp>
        <p:nvSpPr>
          <p:cNvPr id="40" name="箭號: 向右 39">
            <a:extLst>
              <a:ext uri="{FF2B5EF4-FFF2-40B4-BE49-F238E27FC236}">
                <a16:creationId xmlns:a16="http://schemas.microsoft.com/office/drawing/2014/main" id="{EEE8567E-C786-4108-8E50-889921D14A84}"/>
              </a:ext>
            </a:extLst>
          </p:cNvPr>
          <p:cNvSpPr/>
          <p:nvPr/>
        </p:nvSpPr>
        <p:spPr>
          <a:xfrm rot="10800000">
            <a:off x="3194515" y="3375775"/>
            <a:ext cx="321013" cy="7465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4400" dirty="0">
              <a:latin typeface="標楷體" panose="03000509000000000000" pitchFamily="65" charset="-120"/>
              <a:ea typeface="標楷體" panose="03000509000000000000" pitchFamily="65" charset="-120"/>
            </a:endParaRPr>
          </a:p>
        </p:txBody>
      </p:sp>
      <p:sp>
        <p:nvSpPr>
          <p:cNvPr id="41" name="箭號: 向右 40">
            <a:extLst>
              <a:ext uri="{FF2B5EF4-FFF2-40B4-BE49-F238E27FC236}">
                <a16:creationId xmlns:a16="http://schemas.microsoft.com/office/drawing/2014/main" id="{5F4478D8-8332-46CD-B721-868AAE9BA5DC}"/>
              </a:ext>
            </a:extLst>
          </p:cNvPr>
          <p:cNvSpPr/>
          <p:nvPr/>
        </p:nvSpPr>
        <p:spPr>
          <a:xfrm>
            <a:off x="8699370" y="1936053"/>
            <a:ext cx="321013" cy="7465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4400" dirty="0">
              <a:latin typeface="標楷體" panose="03000509000000000000" pitchFamily="65" charset="-120"/>
              <a:ea typeface="標楷體" panose="03000509000000000000" pitchFamily="65" charset="-120"/>
            </a:endParaRPr>
          </a:p>
        </p:txBody>
      </p:sp>
      <p:sp>
        <p:nvSpPr>
          <p:cNvPr id="42" name="箭號: 向右 41">
            <a:extLst>
              <a:ext uri="{FF2B5EF4-FFF2-40B4-BE49-F238E27FC236}">
                <a16:creationId xmlns:a16="http://schemas.microsoft.com/office/drawing/2014/main" id="{0E4434DE-1F4F-40B3-BC56-D3F3A5442FB6}"/>
              </a:ext>
            </a:extLst>
          </p:cNvPr>
          <p:cNvSpPr/>
          <p:nvPr/>
        </p:nvSpPr>
        <p:spPr>
          <a:xfrm>
            <a:off x="5941366" y="1932201"/>
            <a:ext cx="321013" cy="7465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4400" dirty="0">
              <a:latin typeface="標楷體" panose="03000509000000000000" pitchFamily="65" charset="-120"/>
              <a:ea typeface="標楷體" panose="03000509000000000000" pitchFamily="65" charset="-120"/>
            </a:endParaRPr>
          </a:p>
        </p:txBody>
      </p:sp>
      <p:sp>
        <p:nvSpPr>
          <p:cNvPr id="43" name="箭號: 向右 42">
            <a:extLst>
              <a:ext uri="{FF2B5EF4-FFF2-40B4-BE49-F238E27FC236}">
                <a16:creationId xmlns:a16="http://schemas.microsoft.com/office/drawing/2014/main" id="{DBBC5F03-E30E-4412-9BD2-AE1F112CA4B3}"/>
              </a:ext>
            </a:extLst>
          </p:cNvPr>
          <p:cNvSpPr/>
          <p:nvPr/>
        </p:nvSpPr>
        <p:spPr>
          <a:xfrm>
            <a:off x="3193097" y="4841233"/>
            <a:ext cx="321013" cy="7465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4400" dirty="0">
              <a:latin typeface="標楷體" panose="03000509000000000000" pitchFamily="65" charset="-120"/>
              <a:ea typeface="標楷體" panose="03000509000000000000" pitchFamily="65" charset="-120"/>
            </a:endParaRPr>
          </a:p>
        </p:txBody>
      </p:sp>
      <p:sp>
        <p:nvSpPr>
          <p:cNvPr id="44" name="箭號: 向右 43">
            <a:extLst>
              <a:ext uri="{FF2B5EF4-FFF2-40B4-BE49-F238E27FC236}">
                <a16:creationId xmlns:a16="http://schemas.microsoft.com/office/drawing/2014/main" id="{596F8F25-2443-422E-9771-093D185FEE37}"/>
              </a:ext>
            </a:extLst>
          </p:cNvPr>
          <p:cNvSpPr/>
          <p:nvPr/>
        </p:nvSpPr>
        <p:spPr>
          <a:xfrm>
            <a:off x="8699369" y="4841233"/>
            <a:ext cx="321013" cy="7465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4400" dirty="0">
              <a:latin typeface="標楷體" panose="03000509000000000000" pitchFamily="65" charset="-120"/>
              <a:ea typeface="標楷體" panose="03000509000000000000" pitchFamily="65" charset="-120"/>
            </a:endParaRPr>
          </a:p>
        </p:txBody>
      </p:sp>
      <p:sp>
        <p:nvSpPr>
          <p:cNvPr id="45" name="箭號: 向右 44">
            <a:extLst>
              <a:ext uri="{FF2B5EF4-FFF2-40B4-BE49-F238E27FC236}">
                <a16:creationId xmlns:a16="http://schemas.microsoft.com/office/drawing/2014/main" id="{2296975C-4A5B-47E9-A807-A96F34485387}"/>
              </a:ext>
            </a:extLst>
          </p:cNvPr>
          <p:cNvSpPr/>
          <p:nvPr/>
        </p:nvSpPr>
        <p:spPr>
          <a:xfrm rot="10800000">
            <a:off x="8673514" y="3419230"/>
            <a:ext cx="321013" cy="7465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4400" dirty="0">
              <a:latin typeface="標楷體" panose="03000509000000000000" pitchFamily="65" charset="-120"/>
              <a:ea typeface="標楷體" panose="03000509000000000000" pitchFamily="65" charset="-120"/>
            </a:endParaRPr>
          </a:p>
        </p:txBody>
      </p:sp>
      <p:sp>
        <p:nvSpPr>
          <p:cNvPr id="46" name="箭號: 向右 45">
            <a:extLst>
              <a:ext uri="{FF2B5EF4-FFF2-40B4-BE49-F238E27FC236}">
                <a16:creationId xmlns:a16="http://schemas.microsoft.com/office/drawing/2014/main" id="{E2067B62-99C1-4987-B05E-59F005E3310C}"/>
              </a:ext>
            </a:extLst>
          </p:cNvPr>
          <p:cNvSpPr/>
          <p:nvPr/>
        </p:nvSpPr>
        <p:spPr>
          <a:xfrm rot="10800000">
            <a:off x="5921555" y="3419230"/>
            <a:ext cx="321013" cy="7465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4400" dirty="0">
              <a:latin typeface="標楷體" panose="03000509000000000000" pitchFamily="65" charset="-120"/>
              <a:ea typeface="標楷體" panose="03000509000000000000" pitchFamily="65" charset="-120"/>
            </a:endParaRPr>
          </a:p>
        </p:txBody>
      </p:sp>
      <p:sp>
        <p:nvSpPr>
          <p:cNvPr id="47" name="箭號: 向右 46">
            <a:extLst>
              <a:ext uri="{FF2B5EF4-FFF2-40B4-BE49-F238E27FC236}">
                <a16:creationId xmlns:a16="http://schemas.microsoft.com/office/drawing/2014/main" id="{388B90D1-69FF-4B74-8710-5BB0CFE037FA}"/>
              </a:ext>
            </a:extLst>
          </p:cNvPr>
          <p:cNvSpPr/>
          <p:nvPr/>
        </p:nvSpPr>
        <p:spPr>
          <a:xfrm rot="5400000">
            <a:off x="9969275" y="2745411"/>
            <a:ext cx="497416" cy="61099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4400" dirty="0">
              <a:latin typeface="標楷體" panose="03000509000000000000" pitchFamily="65" charset="-120"/>
              <a:ea typeface="標楷體" panose="03000509000000000000" pitchFamily="65" charset="-120"/>
            </a:endParaRPr>
          </a:p>
        </p:txBody>
      </p:sp>
      <p:sp>
        <p:nvSpPr>
          <p:cNvPr id="48" name="箭號: 向右 47">
            <a:extLst>
              <a:ext uri="{FF2B5EF4-FFF2-40B4-BE49-F238E27FC236}">
                <a16:creationId xmlns:a16="http://schemas.microsoft.com/office/drawing/2014/main" id="{B5226C8A-5177-414A-8CB7-91A16025D28D}"/>
              </a:ext>
            </a:extLst>
          </p:cNvPr>
          <p:cNvSpPr/>
          <p:nvPr/>
        </p:nvSpPr>
        <p:spPr>
          <a:xfrm rot="5400000">
            <a:off x="1718310" y="4197987"/>
            <a:ext cx="497416" cy="61099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4400" dirty="0">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3393242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5" name="Straight Connector 9">
            <a:extLst>
              <a:ext uri="{FF2B5EF4-FFF2-40B4-BE49-F238E27FC236}">
                <a16:creationId xmlns:a16="http://schemas.microsoft.com/office/drawing/2014/main" id="{D2E961F1-4A28-4A5F-BBD4-6E400E5E6C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72357"/>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7" name="Rectangle 11">
            <a:extLst>
              <a:ext uri="{FF2B5EF4-FFF2-40B4-BE49-F238E27FC236}">
                <a16:creationId xmlns:a16="http://schemas.microsoft.com/office/drawing/2014/main" id="{7F57BEA8-497D-4AA8-8A18-BDCD696B25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68596"/>
            <a:ext cx="12192000" cy="173555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標題 1">
            <a:extLst>
              <a:ext uri="{FF2B5EF4-FFF2-40B4-BE49-F238E27FC236}">
                <a16:creationId xmlns:a16="http://schemas.microsoft.com/office/drawing/2014/main" id="{AA36CB8B-B7C2-4783-8AA1-0EBDD2B7669A}"/>
              </a:ext>
            </a:extLst>
          </p:cNvPr>
          <p:cNvSpPr>
            <a:spLocks noGrp="1"/>
          </p:cNvSpPr>
          <p:nvPr>
            <p:ph type="title"/>
          </p:nvPr>
        </p:nvSpPr>
        <p:spPr>
          <a:xfrm>
            <a:off x="526073" y="489439"/>
            <a:ext cx="11139854" cy="930447"/>
          </a:xfrm>
        </p:spPr>
        <p:txBody>
          <a:bodyPr vert="horz" lIns="91440" tIns="45720" rIns="91440" bIns="45720" rtlCol="0" anchor="b">
            <a:normAutofit/>
          </a:bodyPr>
          <a:lstStyle/>
          <a:p>
            <a:pPr algn="ctr"/>
            <a:r>
              <a:rPr lang="zh-TW" altLang="en-US" sz="5400" kern="1200" dirty="0">
                <a:solidFill>
                  <a:schemeClr val="bg1"/>
                </a:solidFill>
                <a:latin typeface="標楷體" panose="03000509000000000000" pitchFamily="65" charset="-120"/>
                <a:ea typeface="標楷體" panose="03000509000000000000" pitchFamily="65" charset="-120"/>
              </a:rPr>
              <a:t>進度甘特圖</a:t>
            </a:r>
          </a:p>
        </p:txBody>
      </p:sp>
      <p:cxnSp>
        <p:nvCxnSpPr>
          <p:cNvPr id="14" name="Straight Connector 13">
            <a:extLst>
              <a:ext uri="{FF2B5EF4-FFF2-40B4-BE49-F238E27FC236}">
                <a16:creationId xmlns:a16="http://schemas.microsoft.com/office/drawing/2014/main" id="{A82415D3-DDE5-4D63-8CB3-23A5EC581B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1479733"/>
            <a:ext cx="2743200" cy="0"/>
          </a:xfrm>
          <a:prstGeom prst="line">
            <a:avLst/>
          </a:prstGeom>
          <a:ln w="19050">
            <a:solidFill>
              <a:schemeClr val="bg1">
                <a:alpha val="7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D7193FB-6AE6-4B3B-8F89-56B55DD63B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201402"/>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5" name="圖片 4">
            <a:extLst>
              <a:ext uri="{FF2B5EF4-FFF2-40B4-BE49-F238E27FC236}">
                <a16:creationId xmlns:a16="http://schemas.microsoft.com/office/drawing/2014/main" id="{A498FB78-436F-4456-AD08-82FE828647A4}"/>
              </a:ext>
            </a:extLst>
          </p:cNvPr>
          <p:cNvPicPr>
            <a:picLocks noChangeAspect="1"/>
          </p:cNvPicPr>
          <p:nvPr/>
        </p:nvPicPr>
        <p:blipFill>
          <a:blip r:embed="rId2"/>
          <a:stretch>
            <a:fillRect/>
          </a:stretch>
        </p:blipFill>
        <p:spPr>
          <a:xfrm>
            <a:off x="320040" y="2773691"/>
            <a:ext cx="11496821" cy="3305336"/>
          </a:xfrm>
          <a:prstGeom prst="rect">
            <a:avLst/>
          </a:prstGeom>
        </p:spPr>
      </p:pic>
    </p:spTree>
    <p:extLst>
      <p:ext uri="{BB962C8B-B14F-4D97-AF65-F5344CB8AC3E}">
        <p14:creationId xmlns:p14="http://schemas.microsoft.com/office/powerpoint/2010/main" val="25912504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33CD251C-A887-4D2F-925B-FC0971985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B19D093C-27FB-4032-B282-42C4563F2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9454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0" name="Group 29">
            <a:extLst>
              <a:ext uri="{FF2B5EF4-FFF2-40B4-BE49-F238E27FC236}">
                <a16:creationId xmlns:a16="http://schemas.microsoft.com/office/drawing/2014/main" id="{35EE815E-1BD3-4777-B652-6D98825BF66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67290" y="681628"/>
            <a:ext cx="1128382" cy="847206"/>
            <a:chOff x="668003" y="1684057"/>
            <a:chExt cx="1128382" cy="847206"/>
          </a:xfrm>
        </p:grpSpPr>
        <p:sp>
          <p:nvSpPr>
            <p:cNvPr id="31" name="Freeform 5">
              <a:extLst>
                <a:ext uri="{FF2B5EF4-FFF2-40B4-BE49-F238E27FC236}">
                  <a16:creationId xmlns:a16="http://schemas.microsoft.com/office/drawing/2014/main" id="{E6692982-4A7D-4392-87CD-F0CD4B027DD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68003" y="1935883"/>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latin typeface="標楷體" panose="03000509000000000000" pitchFamily="65" charset="-120"/>
                <a:ea typeface="標楷體" panose="03000509000000000000" pitchFamily="65" charset="-120"/>
              </a:endParaRPr>
            </a:p>
          </p:txBody>
        </p:sp>
        <p:sp>
          <p:nvSpPr>
            <p:cNvPr id="32" name="Freeform 5">
              <a:extLst>
                <a:ext uri="{FF2B5EF4-FFF2-40B4-BE49-F238E27FC236}">
                  <a16:creationId xmlns:a16="http://schemas.microsoft.com/office/drawing/2014/main" id="{196485F7-F277-4123-AC53-98EA4C85877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245893" y="1684057"/>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latin typeface="標楷體" panose="03000509000000000000" pitchFamily="65" charset="-120"/>
                <a:ea typeface="標楷體" panose="03000509000000000000" pitchFamily="65" charset="-120"/>
              </a:endParaRPr>
            </a:p>
          </p:txBody>
        </p:sp>
      </p:grpSp>
      <p:sp>
        <p:nvSpPr>
          <p:cNvPr id="2" name="標題 1">
            <a:extLst>
              <a:ext uri="{FF2B5EF4-FFF2-40B4-BE49-F238E27FC236}">
                <a16:creationId xmlns:a16="http://schemas.microsoft.com/office/drawing/2014/main" id="{AA846E56-6D20-4666-8A23-61C91E40D506}"/>
              </a:ext>
            </a:extLst>
          </p:cNvPr>
          <p:cNvSpPr>
            <a:spLocks noGrp="1"/>
          </p:cNvSpPr>
          <p:nvPr>
            <p:ph type="title"/>
          </p:nvPr>
        </p:nvSpPr>
        <p:spPr>
          <a:xfrm>
            <a:off x="109362" y="1166932"/>
            <a:ext cx="4475823" cy="4279709"/>
          </a:xfrm>
        </p:spPr>
        <p:txBody>
          <a:bodyPr anchor="ctr">
            <a:normAutofit/>
          </a:bodyPr>
          <a:lstStyle/>
          <a:p>
            <a:pPr algn="ctr"/>
            <a:r>
              <a:rPr lang="zh-TW" altLang="en-US" sz="4800" dirty="0">
                <a:solidFill>
                  <a:schemeClr val="bg1"/>
                </a:solidFill>
                <a:latin typeface="標楷體" panose="03000509000000000000" pitchFamily="65" charset="-120"/>
                <a:ea typeface="標楷體" panose="03000509000000000000" pitchFamily="65" charset="-120"/>
              </a:rPr>
              <a:t>研究動機</a:t>
            </a:r>
          </a:p>
        </p:txBody>
      </p:sp>
      <p:sp>
        <p:nvSpPr>
          <p:cNvPr id="3" name="內容版面配置區 2">
            <a:extLst>
              <a:ext uri="{FF2B5EF4-FFF2-40B4-BE49-F238E27FC236}">
                <a16:creationId xmlns:a16="http://schemas.microsoft.com/office/drawing/2014/main" id="{40B08337-4475-4AE9-A9CA-719AFA7713FF}"/>
              </a:ext>
            </a:extLst>
          </p:cNvPr>
          <p:cNvSpPr>
            <a:spLocks noGrp="1"/>
          </p:cNvSpPr>
          <p:nvPr>
            <p:ph idx="1"/>
          </p:nvPr>
        </p:nvSpPr>
        <p:spPr>
          <a:xfrm>
            <a:off x="5584780" y="693764"/>
            <a:ext cx="5716988" cy="5470471"/>
          </a:xfrm>
        </p:spPr>
        <p:txBody>
          <a:bodyPr anchor="ctr">
            <a:normAutofit/>
          </a:bodyPr>
          <a:lstStyle/>
          <a:p>
            <a:pPr marL="0" indent="0">
              <a:buNone/>
            </a:pPr>
            <a:r>
              <a:rPr lang="zh-TW" altLang="en-US" dirty="0">
                <a:latin typeface="標楷體" panose="03000509000000000000" pitchFamily="65" charset="-120"/>
                <a:ea typeface="標楷體" panose="03000509000000000000" pitchFamily="65" charset="-120"/>
              </a:rPr>
              <a:t>與朋友聚會中，常會有調飲、調酒的時候，但是常常調出來的飲品往往不如預期，為了避免浪費資源，我們經過研究與討論，製作出了飲料比例調配機飲料，比例調配機利用程式設計與蠕動馬達的搭配，能自行調整想要的比例，達成完美的調飲比例，以減少人為的疏失。</a:t>
            </a:r>
            <a:endParaRPr lang="en-US" altLang="zh-TW" dirty="0">
              <a:latin typeface="標楷體" panose="03000509000000000000" pitchFamily="65" charset="-120"/>
              <a:ea typeface="標楷體" panose="03000509000000000000" pitchFamily="65" charset="-120"/>
            </a:endParaRPr>
          </a:p>
          <a:p>
            <a:pPr marL="0" indent="0">
              <a:buNone/>
            </a:pPr>
            <a:r>
              <a:rPr lang="zh-TW" altLang="en-US" dirty="0">
                <a:latin typeface="標楷體" panose="03000509000000000000" pitchFamily="65" charset="-120"/>
                <a:ea typeface="標楷體" panose="03000509000000000000" pitchFamily="65" charset="-120"/>
              </a:rPr>
              <a:t>在這疫情嚴峻的時候，飲料比例調配機所調配的飲品不經過任何人，能讓使用者可以更安全的享用飲料。</a:t>
            </a:r>
            <a:endParaRPr lang="en-US" altLang="zh-TW" dirty="0">
              <a:latin typeface="標楷體" panose="03000509000000000000" pitchFamily="65" charset="-120"/>
              <a:ea typeface="標楷體" panose="03000509000000000000" pitchFamily="65" charset="-120"/>
            </a:endParaRPr>
          </a:p>
          <a:p>
            <a:pPr marL="0" indent="0">
              <a:buNone/>
            </a:pPr>
            <a:endParaRPr lang="zh-TW" altLang="en-US" dirty="0">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11122033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0819B25-D54D-437F-83FF-71D5A9D7C0CB}"/>
              </a:ext>
            </a:extLst>
          </p:cNvPr>
          <p:cNvSpPr>
            <a:spLocks noGrp="1"/>
          </p:cNvSpPr>
          <p:nvPr>
            <p:ph type="title"/>
          </p:nvPr>
        </p:nvSpPr>
        <p:spPr>
          <a:xfrm>
            <a:off x="1038353" y="3088447"/>
            <a:ext cx="2781807" cy="681106"/>
          </a:xfrm>
        </p:spPr>
        <p:txBody>
          <a:bodyPr anchor="ctr">
            <a:noAutofit/>
          </a:bodyPr>
          <a:lstStyle/>
          <a:p>
            <a:r>
              <a:rPr lang="zh-TW" altLang="en-US" sz="4800" dirty="0">
                <a:latin typeface="標楷體" panose="03000509000000000000" pitchFamily="65" charset="-120"/>
                <a:ea typeface="標楷體" panose="03000509000000000000" pitchFamily="65" charset="-120"/>
              </a:rPr>
              <a:t>使用</a:t>
            </a:r>
            <a:r>
              <a:rPr lang="zh-TW" altLang="en-US" sz="4800" b="0" i="0" dirty="0">
                <a:effectLst/>
                <a:latin typeface="標楷體" panose="03000509000000000000" pitchFamily="65" charset="-120"/>
                <a:ea typeface="標楷體" panose="03000509000000000000" pitchFamily="65" charset="-120"/>
              </a:rPr>
              <a:t>軟體</a:t>
            </a:r>
            <a:endParaRPr lang="zh-TW" altLang="en-US" sz="4800" dirty="0">
              <a:latin typeface="標楷體" panose="03000509000000000000" pitchFamily="65" charset="-120"/>
              <a:ea typeface="標楷體" panose="03000509000000000000" pitchFamily="65" charset="-120"/>
            </a:endParaRPr>
          </a:p>
        </p:txBody>
      </p:sp>
      <p:sp>
        <p:nvSpPr>
          <p:cNvPr id="12" name="Freeform: Shape 7">
            <a:extLst>
              <a:ext uri="{FF2B5EF4-FFF2-40B4-BE49-F238E27FC236}">
                <a16:creationId xmlns:a16="http://schemas.microsoft.com/office/drawing/2014/main" id="{DFF2AC85-FAA0-4844-813F-83C04D7382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7636" y="0"/>
            <a:ext cx="7281316" cy="6858000"/>
          </a:xfrm>
          <a:custGeom>
            <a:avLst/>
            <a:gdLst>
              <a:gd name="connsiteX0" fmla="*/ 361354 w 7281316"/>
              <a:gd name="connsiteY0" fmla="*/ 0 h 6858000"/>
              <a:gd name="connsiteX1" fmla="*/ 7281316 w 7281316"/>
              <a:gd name="connsiteY1" fmla="*/ 0 h 6858000"/>
              <a:gd name="connsiteX2" fmla="*/ 7281316 w 7281316"/>
              <a:gd name="connsiteY2" fmla="*/ 6858000 h 6858000"/>
              <a:gd name="connsiteX3" fmla="*/ 696735 w 7281316"/>
              <a:gd name="connsiteY3" fmla="*/ 6858000 h 6858000"/>
              <a:gd name="connsiteX4" fmla="*/ 690849 w 7281316"/>
              <a:gd name="connsiteY4" fmla="*/ 6842426 h 6858000"/>
              <a:gd name="connsiteX5" fmla="*/ 335637 w 7281316"/>
              <a:gd name="connsiteY5" fmla="*/ 9472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81316" h="6858000">
                <a:moveTo>
                  <a:pt x="361354" y="0"/>
                </a:moveTo>
                <a:lnTo>
                  <a:pt x="7281316" y="0"/>
                </a:lnTo>
                <a:lnTo>
                  <a:pt x="7281316" y="6858000"/>
                </a:lnTo>
                <a:lnTo>
                  <a:pt x="696735" y="6858000"/>
                </a:lnTo>
                <a:lnTo>
                  <a:pt x="690849" y="6842426"/>
                </a:lnTo>
                <a:cubicBezTo>
                  <a:pt x="-65870" y="4704140"/>
                  <a:pt x="-226206" y="2374054"/>
                  <a:pt x="335637" y="94722"/>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9">
            <a:extLst>
              <a:ext uri="{FF2B5EF4-FFF2-40B4-BE49-F238E27FC236}">
                <a16:creationId xmlns:a16="http://schemas.microsoft.com/office/drawing/2014/main" id="{89CC0F1E-BAA2-47B1-8F83-7ECB9FD9E0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89558" y="0"/>
            <a:ext cx="6999394" cy="6858000"/>
          </a:xfrm>
          <a:custGeom>
            <a:avLst/>
            <a:gdLst>
              <a:gd name="connsiteX0" fmla="*/ 6999394 w 6999394"/>
              <a:gd name="connsiteY0" fmla="*/ 0 h 6858000"/>
              <a:gd name="connsiteX1" fmla="*/ 6999394 w 6999394"/>
              <a:gd name="connsiteY1" fmla="*/ 6858000 h 6858000"/>
              <a:gd name="connsiteX2" fmla="*/ 717029 w 6999394"/>
              <a:gd name="connsiteY2" fmla="*/ 6858000 h 6858000"/>
              <a:gd name="connsiteX3" fmla="*/ 623642 w 6999394"/>
              <a:gd name="connsiteY3" fmla="*/ 6599363 h 6858000"/>
              <a:gd name="connsiteX4" fmla="*/ 319533 w 6999394"/>
              <a:gd name="connsiteY4" fmla="*/ 193787 h 6858000"/>
              <a:gd name="connsiteX5" fmla="*/ 371685 w 6999394"/>
              <a:gd name="connsiteY5" fmla="*/ 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99394" h="6858000">
                <a:moveTo>
                  <a:pt x="6999394" y="0"/>
                </a:moveTo>
                <a:lnTo>
                  <a:pt x="6999394" y="6858000"/>
                </a:lnTo>
                <a:lnTo>
                  <a:pt x="717029" y="6858000"/>
                </a:lnTo>
                <a:lnTo>
                  <a:pt x="623642" y="6599363"/>
                </a:lnTo>
                <a:cubicBezTo>
                  <a:pt x="-67685" y="4563346"/>
                  <a:pt x="-206622" y="2355719"/>
                  <a:pt x="319533" y="193787"/>
                </a:cubicBezTo>
                <a:lnTo>
                  <a:pt x="371685" y="1"/>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內容版面配置區 2">
            <a:extLst>
              <a:ext uri="{FF2B5EF4-FFF2-40B4-BE49-F238E27FC236}">
                <a16:creationId xmlns:a16="http://schemas.microsoft.com/office/drawing/2014/main" id="{63B65D6A-0EF7-4D1B-98D6-ACE498891437}"/>
              </a:ext>
            </a:extLst>
          </p:cNvPr>
          <p:cNvSpPr>
            <a:spLocks noGrp="1"/>
          </p:cNvSpPr>
          <p:nvPr>
            <p:ph idx="1"/>
          </p:nvPr>
        </p:nvSpPr>
        <p:spPr>
          <a:xfrm>
            <a:off x="6096000" y="1802602"/>
            <a:ext cx="3699753" cy="3933902"/>
          </a:xfrm>
        </p:spPr>
        <p:txBody>
          <a:bodyPr anchor="ctr">
            <a:normAutofit/>
          </a:bodyPr>
          <a:lstStyle/>
          <a:p>
            <a:r>
              <a:rPr lang="en-US" altLang="zh-TW" sz="4000" b="0" i="0" dirty="0">
                <a:solidFill>
                  <a:schemeClr val="bg1"/>
                </a:solidFill>
                <a:effectLst/>
                <a:latin typeface="Times New Roman" panose="02020603050405020304" pitchFamily="18" charset="0"/>
                <a:ea typeface="標楷體" panose="03000509000000000000" pitchFamily="65" charset="-120"/>
                <a:cs typeface="Times New Roman" panose="02020603050405020304" pitchFamily="18" charset="0"/>
              </a:rPr>
              <a:t>Arduino</a:t>
            </a:r>
          </a:p>
          <a:p>
            <a:r>
              <a:rPr lang="en-US" altLang="zh-TW" sz="4000"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rPr>
              <a:t>A</a:t>
            </a:r>
            <a:r>
              <a:rPr lang="en-US" altLang="zh-TW" sz="4000" b="0" i="0" dirty="0">
                <a:solidFill>
                  <a:schemeClr val="bg1"/>
                </a:solidFill>
                <a:effectLst/>
                <a:latin typeface="Times New Roman" panose="02020603050405020304" pitchFamily="18" charset="0"/>
                <a:ea typeface="標楷體" panose="03000509000000000000" pitchFamily="65" charset="-120"/>
                <a:cs typeface="Times New Roman" panose="02020603050405020304" pitchFamily="18" charset="0"/>
              </a:rPr>
              <a:t>ndroid studio</a:t>
            </a:r>
          </a:p>
          <a:p>
            <a:r>
              <a:rPr lang="en-US" altLang="zh-TW" sz="4000" b="0" i="0" dirty="0" err="1">
                <a:solidFill>
                  <a:schemeClr val="bg1"/>
                </a:solidFill>
                <a:effectLst/>
                <a:latin typeface="Times New Roman" panose="02020603050405020304" pitchFamily="18" charset="0"/>
                <a:ea typeface="標楷體" panose="03000509000000000000" pitchFamily="65" charset="-120"/>
                <a:cs typeface="Times New Roman" panose="02020603050405020304" pitchFamily="18" charset="0"/>
              </a:rPr>
              <a:t>Github</a:t>
            </a:r>
            <a:endParaRPr lang="en-US" altLang="zh-TW" sz="4000"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endParaRPr>
          </a:p>
          <a:p>
            <a:r>
              <a:rPr lang="en-US" altLang="zh-TW" sz="4000" b="0" i="0" dirty="0">
                <a:solidFill>
                  <a:schemeClr val="bg1"/>
                </a:solidFill>
                <a:effectLst/>
                <a:latin typeface="Times New Roman" panose="02020603050405020304" pitchFamily="18" charset="0"/>
                <a:ea typeface="標楷體" panose="03000509000000000000" pitchFamily="65" charset="-120"/>
                <a:cs typeface="Times New Roman" panose="02020603050405020304" pitchFamily="18" charset="0"/>
              </a:rPr>
              <a:t>Java</a:t>
            </a:r>
          </a:p>
          <a:p>
            <a:endParaRPr lang="en-US" altLang="zh-TW" sz="2200" dirty="0">
              <a:solidFill>
                <a:schemeClr val="bg1"/>
              </a:solidFill>
              <a:latin typeface="標楷體" panose="03000509000000000000" pitchFamily="65" charset="-120"/>
              <a:ea typeface="標楷體" panose="03000509000000000000" pitchFamily="65" charset="-120"/>
            </a:endParaRPr>
          </a:p>
          <a:p>
            <a:endParaRPr lang="zh-TW" altLang="en-US" sz="2200" dirty="0">
              <a:solidFill>
                <a:schemeClr val="bg1"/>
              </a:solidFill>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1296013691"/>
      </p:ext>
    </p:extLst>
  </p:cSld>
  <p:clrMapOvr>
    <a:overrideClrMapping bg1="dk1" tx1="lt1" bg2="dk2" tx2="lt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E002732-CBB5-405C-BDDC-37C39BF6E9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AA492AF-9B08-416A-9BEC-1EC284C5B2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4662" y="469900"/>
            <a:ext cx="11239500" cy="5918200"/>
          </a:xfrm>
          <a:prstGeom prst="rect">
            <a:avLst/>
          </a:prstGeom>
          <a:solidFill>
            <a:schemeClr val="bg1"/>
          </a:solidFill>
          <a:ln>
            <a:noFill/>
          </a:ln>
          <a:effectLst>
            <a:outerShdw blurRad="50800" dist="38100" dir="5400000" algn="t" rotWithShape="0">
              <a:prstClr val="black">
                <a:alpha val="40000"/>
              </a:prstClr>
            </a:outerShdw>
          </a:effectLst>
          <a:scene3d>
            <a:camera prst="orthographicFront"/>
            <a:lightRig rig="balanced" dir="t"/>
          </a:scene3d>
          <a:sp3d>
            <a:bevelT w="6350" h="6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BAE770C-2B15-4943-A508-EA2408AB98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sp>
        <p:nvSpPr>
          <p:cNvPr id="2" name="標題 1">
            <a:extLst>
              <a:ext uri="{FF2B5EF4-FFF2-40B4-BE49-F238E27FC236}">
                <a16:creationId xmlns:a16="http://schemas.microsoft.com/office/drawing/2014/main" id="{507AF6CA-746E-49C8-911E-270A6176F481}"/>
              </a:ext>
            </a:extLst>
          </p:cNvPr>
          <p:cNvSpPr>
            <a:spLocks noGrp="1"/>
          </p:cNvSpPr>
          <p:nvPr>
            <p:ph type="title"/>
          </p:nvPr>
        </p:nvSpPr>
        <p:spPr>
          <a:xfrm>
            <a:off x="1295402" y="982132"/>
            <a:ext cx="9601196" cy="1303867"/>
          </a:xfrm>
        </p:spPr>
        <p:txBody>
          <a:bodyPr>
            <a:normAutofit/>
          </a:bodyPr>
          <a:lstStyle/>
          <a:p>
            <a:r>
              <a:rPr lang="zh-TW" altLang="en-US" sz="4800" b="0" i="0" dirty="0">
                <a:effectLst/>
                <a:latin typeface="標楷體" panose="03000509000000000000" pitchFamily="65" charset="-120"/>
                <a:ea typeface="標楷體" panose="03000509000000000000" pitchFamily="65" charset="-120"/>
              </a:rPr>
              <a:t>開發</a:t>
            </a:r>
            <a:r>
              <a:rPr lang="en-US" altLang="zh-TW" sz="4800" b="0" i="0" dirty="0">
                <a:effectLst/>
                <a:latin typeface="Times New Roman" panose="02020603050405020304" pitchFamily="18" charset="0"/>
                <a:ea typeface="標楷體" panose="03000509000000000000" pitchFamily="65" charset="-120"/>
                <a:cs typeface="Times New Roman" panose="02020603050405020304" pitchFamily="18" charset="0"/>
              </a:rPr>
              <a:t>SDK</a:t>
            </a:r>
            <a:endParaRPr lang="zh-TW" altLang="en-US" sz="4800" dirty="0">
              <a:latin typeface="Times New Roman" panose="02020603050405020304" pitchFamily="18" charset="0"/>
              <a:ea typeface="標楷體" panose="03000509000000000000" pitchFamily="65" charset="-120"/>
              <a:cs typeface="Times New Roman" panose="02020603050405020304" pitchFamily="18" charset="0"/>
            </a:endParaRPr>
          </a:p>
        </p:txBody>
      </p:sp>
      <p:cxnSp>
        <p:nvCxnSpPr>
          <p:cNvPr id="14" name="Straight Connector 13">
            <a:extLst>
              <a:ext uri="{FF2B5EF4-FFF2-40B4-BE49-F238E27FC236}">
                <a16:creationId xmlns:a16="http://schemas.microsoft.com/office/drawing/2014/main" id="{7955E33A-07BE-426F-B937-739F88BFB02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83042" y="2400639"/>
            <a:ext cx="9273858" cy="0"/>
          </a:xfrm>
          <a:prstGeom prst="line">
            <a:avLst/>
          </a:prstGeom>
        </p:spPr>
        <p:style>
          <a:lnRef idx="2">
            <a:schemeClr val="accent1"/>
          </a:lnRef>
          <a:fillRef idx="0">
            <a:schemeClr val="accent1"/>
          </a:fillRef>
          <a:effectRef idx="1">
            <a:schemeClr val="accent1"/>
          </a:effectRef>
          <a:fontRef idx="minor">
            <a:schemeClr val="tx1"/>
          </a:fontRef>
        </p:style>
      </p:cxnSp>
      <p:sp>
        <p:nvSpPr>
          <p:cNvPr id="3" name="內容版面配置區 2">
            <a:extLst>
              <a:ext uri="{FF2B5EF4-FFF2-40B4-BE49-F238E27FC236}">
                <a16:creationId xmlns:a16="http://schemas.microsoft.com/office/drawing/2014/main" id="{DF4D544B-A42D-4526-AE86-36D06CE4E537}"/>
              </a:ext>
            </a:extLst>
          </p:cNvPr>
          <p:cNvSpPr>
            <a:spLocks noGrp="1"/>
          </p:cNvSpPr>
          <p:nvPr>
            <p:ph idx="1"/>
          </p:nvPr>
        </p:nvSpPr>
        <p:spPr>
          <a:xfrm>
            <a:off x="1295401" y="2556932"/>
            <a:ext cx="9601196" cy="3318936"/>
          </a:xfrm>
        </p:spPr>
        <p:txBody>
          <a:bodyPr>
            <a:normAutofit/>
          </a:bodyPr>
          <a:lstStyle/>
          <a:p>
            <a:r>
              <a:rPr lang="en-US" altLang="zh-TW" sz="3200" dirty="0">
                <a:latin typeface="Times New Roman" panose="02020603050405020304" pitchFamily="18" charset="0"/>
                <a:ea typeface="標楷體" panose="03000509000000000000" pitchFamily="65" charset="-120"/>
                <a:cs typeface="Times New Roman" panose="02020603050405020304" pitchFamily="18" charset="0"/>
              </a:rPr>
              <a:t>Android </a:t>
            </a:r>
            <a:r>
              <a:rPr lang="en-US" altLang="zh-TW" sz="3200" b="0" i="0" dirty="0">
                <a:effectLst/>
                <a:latin typeface="Times New Roman" panose="02020603050405020304" pitchFamily="18" charset="0"/>
                <a:ea typeface="標楷體" panose="03000509000000000000" pitchFamily="65" charset="-120"/>
                <a:cs typeface="Times New Roman" panose="02020603050405020304" pitchFamily="18" charset="0"/>
              </a:rPr>
              <a:t>SDK </a:t>
            </a:r>
          </a:p>
          <a:p>
            <a:r>
              <a:rPr lang="en-US" altLang="zh-TW" sz="3200" b="0" i="0" dirty="0">
                <a:effectLst/>
                <a:latin typeface="Times New Roman" panose="02020603050405020304" pitchFamily="18" charset="0"/>
                <a:ea typeface="標楷體" panose="03000509000000000000" pitchFamily="65" charset="-120"/>
                <a:cs typeface="Times New Roman" panose="02020603050405020304" pitchFamily="18" charset="0"/>
              </a:rPr>
              <a:t>Arduino IDE</a:t>
            </a:r>
            <a:r>
              <a:rPr lang="zh-TW" altLang="en-US" sz="3200" b="0" i="0" dirty="0">
                <a:effectLst/>
                <a:latin typeface="標楷體" panose="03000509000000000000" pitchFamily="65" charset="-120"/>
                <a:ea typeface="標楷體" panose="03000509000000000000" pitchFamily="65" charset="-120"/>
              </a:rPr>
              <a:t>主程式與驅動程式</a:t>
            </a:r>
            <a:endParaRPr lang="en-US" altLang="zh-TW" sz="3200" b="0" i="0" dirty="0">
              <a:effectLst/>
              <a:latin typeface="標楷體" panose="03000509000000000000" pitchFamily="65" charset="-120"/>
              <a:ea typeface="標楷體" panose="03000509000000000000" pitchFamily="65" charset="-120"/>
            </a:endParaRPr>
          </a:p>
          <a:p>
            <a:r>
              <a:rPr lang="en-US" altLang="zh-TW" sz="3200" dirty="0">
                <a:latin typeface="Times New Roman" panose="02020603050405020304" pitchFamily="18" charset="0"/>
                <a:ea typeface="標楷體" panose="03000509000000000000" pitchFamily="65" charset="-120"/>
                <a:cs typeface="Times New Roman" panose="02020603050405020304" pitchFamily="18" charset="0"/>
              </a:rPr>
              <a:t>Arduino</a:t>
            </a:r>
            <a:r>
              <a:rPr lang="en-US" altLang="zh-TW" sz="3200" dirty="0">
                <a:latin typeface="標楷體" panose="03000509000000000000" pitchFamily="65" charset="-120"/>
                <a:ea typeface="標楷體" panose="03000509000000000000" pitchFamily="65" charset="-120"/>
              </a:rPr>
              <a:t> </a:t>
            </a:r>
            <a:r>
              <a:rPr lang="zh-TW" altLang="en-US" sz="3200" dirty="0">
                <a:latin typeface="標楷體" panose="03000509000000000000" pitchFamily="65" charset="-120"/>
                <a:ea typeface="標楷體" panose="03000509000000000000" pitchFamily="65" charset="-120"/>
              </a:rPr>
              <a:t>開發軟件</a:t>
            </a:r>
            <a:endParaRPr lang="en-US" altLang="zh-TW" sz="3200" b="0" i="0" dirty="0">
              <a:effectLst/>
              <a:latin typeface="標楷體" panose="03000509000000000000" pitchFamily="65" charset="-120"/>
              <a:ea typeface="標楷體" panose="03000509000000000000" pitchFamily="65" charset="-120"/>
            </a:endParaRPr>
          </a:p>
          <a:p>
            <a:pPr marL="0" indent="0">
              <a:buNone/>
            </a:pPr>
            <a:endParaRPr lang="zh-TW" altLang="en-US" dirty="0">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40703028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9"/>
        <p:cNvGrpSpPr/>
        <p:nvPr/>
      </p:nvGrpSpPr>
      <p:grpSpPr>
        <a:xfrm>
          <a:off x="0" y="0"/>
          <a:ext cx="0" cy="0"/>
          <a:chOff x="0" y="0"/>
          <a:chExt cx="0" cy="0"/>
        </a:xfrm>
      </p:grpSpPr>
      <p:sp>
        <p:nvSpPr>
          <p:cNvPr id="90" name="Google Shape;90;p2"/>
          <p:cNvSpPr/>
          <p:nvPr/>
        </p:nvSpPr>
        <p:spPr>
          <a:xfrm>
            <a:off x="1524" y="0"/>
            <a:ext cx="12189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91" name="Google Shape;91;p2"/>
          <p:cNvSpPr/>
          <p:nvPr/>
        </p:nvSpPr>
        <p:spPr>
          <a:xfrm>
            <a:off x="0" y="0"/>
            <a:ext cx="4709100" cy="6858000"/>
          </a:xfrm>
          <a:prstGeom prst="rect">
            <a:avLst/>
          </a:prstGeom>
          <a:solidFill>
            <a:schemeClr val="dk1">
              <a:alpha val="8078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92" name="Google Shape;92;p2"/>
          <p:cNvSpPr/>
          <p:nvPr/>
        </p:nvSpPr>
        <p:spPr>
          <a:xfrm>
            <a:off x="0" y="0"/>
            <a:ext cx="3282472" cy="6858000"/>
          </a:xfrm>
          <a:custGeom>
            <a:avLst/>
            <a:gdLst/>
            <a:ahLst/>
            <a:cxnLst/>
            <a:rect l="l" t="t" r="r" b="b"/>
            <a:pathLst>
              <a:path w="4319042" h="6858000" extrusionOk="0">
                <a:moveTo>
                  <a:pt x="0" y="0"/>
                </a:moveTo>
                <a:lnTo>
                  <a:pt x="1142888" y="0"/>
                </a:lnTo>
                <a:lnTo>
                  <a:pt x="4319042" y="6858000"/>
                </a:lnTo>
                <a:lnTo>
                  <a:pt x="0" y="6858000"/>
                </a:lnTo>
                <a:close/>
              </a:path>
            </a:pathLst>
          </a:custGeom>
          <a:solidFill>
            <a:schemeClr val="dk1">
              <a:alpha val="349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93" name="Google Shape;93;p2"/>
          <p:cNvSpPr txBox="1">
            <a:spLocks noGrp="1"/>
          </p:cNvSpPr>
          <p:nvPr>
            <p:ph type="title"/>
          </p:nvPr>
        </p:nvSpPr>
        <p:spPr>
          <a:xfrm>
            <a:off x="897431" y="2960937"/>
            <a:ext cx="2741168" cy="936125"/>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400"/>
              <a:buFont typeface="DFKai-SB"/>
              <a:buNone/>
            </a:pPr>
            <a:r>
              <a:rPr lang="zh-TW" sz="4800" b="0" i="0" dirty="0">
                <a:solidFill>
                  <a:schemeClr val="lt1"/>
                </a:solidFill>
                <a:latin typeface="DFKai-SB"/>
                <a:ea typeface="DFKai-SB"/>
                <a:cs typeface="DFKai-SB"/>
                <a:sym typeface="DFKai-SB"/>
              </a:rPr>
              <a:t>人力配置</a:t>
            </a:r>
            <a:endParaRPr sz="4800" dirty="0">
              <a:solidFill>
                <a:schemeClr val="lt1"/>
              </a:solidFill>
              <a:latin typeface="DFKai-SB"/>
              <a:ea typeface="DFKai-SB"/>
              <a:cs typeface="DFKai-SB"/>
              <a:sym typeface="DFKai-SB"/>
            </a:endParaRPr>
          </a:p>
        </p:txBody>
      </p:sp>
      <p:sp>
        <p:nvSpPr>
          <p:cNvPr id="94" name="Google Shape;94;p2"/>
          <p:cNvSpPr txBox="1">
            <a:spLocks noGrp="1"/>
          </p:cNvSpPr>
          <p:nvPr>
            <p:ph type="body" idx="1"/>
          </p:nvPr>
        </p:nvSpPr>
        <p:spPr>
          <a:xfrm>
            <a:off x="5172232" y="1160024"/>
            <a:ext cx="6832200" cy="5257800"/>
          </a:xfrm>
          <a:prstGeom prst="rect">
            <a:avLst/>
          </a:prstGeom>
          <a:noFill/>
          <a:ln>
            <a:noFill/>
          </a:ln>
        </p:spPr>
        <p:txBody>
          <a:bodyPr spcFirstLastPara="1" wrap="square" lIns="91425" tIns="45700" rIns="91425" bIns="45700" anchor="ctr" anchorCtr="0">
            <a:normAutofit/>
          </a:bodyPr>
          <a:lstStyle/>
          <a:p>
            <a:pPr marL="228600" lvl="0" indent="-228600" algn="l" rtl="0">
              <a:lnSpc>
                <a:spcPct val="90000"/>
              </a:lnSpc>
              <a:spcBef>
                <a:spcPts val="0"/>
              </a:spcBef>
              <a:spcAft>
                <a:spcPts val="0"/>
              </a:spcAft>
              <a:buClr>
                <a:schemeClr val="dk1"/>
              </a:buClr>
              <a:buSzPts val="2400"/>
              <a:buChar char="•"/>
            </a:pPr>
            <a:r>
              <a:rPr lang="zh-TW" sz="2400" dirty="0">
                <a:latin typeface="DFKai-SB"/>
                <a:ea typeface="DFKai-SB"/>
                <a:cs typeface="DFKai-SB"/>
                <a:sym typeface="DFKai-SB"/>
              </a:rPr>
              <a:t>胡丞亘: 計畫構想、</a:t>
            </a:r>
            <a:r>
              <a:rPr lang="zh-TW" sz="2400" b="0" i="0" dirty="0">
                <a:latin typeface="DFKai-SB"/>
                <a:ea typeface="DFKai-SB"/>
                <a:cs typeface="DFKai-SB"/>
                <a:sym typeface="DFKai-SB"/>
              </a:rPr>
              <a:t>硬體設計組裝與測試、</a:t>
            </a:r>
            <a:endParaRPr sz="2400" b="0" i="0" dirty="0">
              <a:latin typeface="DFKai-SB"/>
              <a:ea typeface="DFKai-SB"/>
              <a:cs typeface="DFKai-SB"/>
              <a:sym typeface="DFKai-SB"/>
            </a:endParaRPr>
          </a:p>
          <a:p>
            <a:pPr marL="0" lvl="0" indent="0" algn="l" rtl="0">
              <a:lnSpc>
                <a:spcPct val="90000"/>
              </a:lnSpc>
              <a:spcBef>
                <a:spcPts val="0"/>
              </a:spcBef>
              <a:spcAft>
                <a:spcPts val="0"/>
              </a:spcAft>
              <a:buClr>
                <a:schemeClr val="dk1"/>
              </a:buClr>
              <a:buSzPts val="2400"/>
              <a:buNone/>
            </a:pPr>
            <a:r>
              <a:rPr lang="zh-TW" sz="2400" dirty="0">
                <a:latin typeface="DFKai-SB"/>
                <a:ea typeface="DFKai-SB"/>
                <a:cs typeface="DFKai-SB"/>
                <a:sym typeface="DFKai-SB"/>
              </a:rPr>
              <a:t>   </a:t>
            </a:r>
            <a:r>
              <a:rPr lang="en-US" altLang="zh-TW" sz="2400" dirty="0">
                <a:latin typeface="DFKai-SB"/>
                <a:ea typeface="DFKai-SB"/>
                <a:cs typeface="DFKai-SB"/>
                <a:sym typeface="DFKai-SB"/>
              </a:rPr>
              <a:t>	</a:t>
            </a:r>
            <a:r>
              <a:rPr lang="zh-TW" altLang="en-US" sz="2400" dirty="0">
                <a:latin typeface="DFKai-SB"/>
                <a:ea typeface="DFKai-SB"/>
                <a:cs typeface="DFKai-SB"/>
                <a:sym typeface="DFKai-SB"/>
              </a:rPr>
              <a:t>    </a:t>
            </a:r>
            <a:r>
              <a:rPr lang="zh-TW" sz="2400" dirty="0">
                <a:latin typeface="DFKai-SB"/>
                <a:ea typeface="DFKai-SB"/>
                <a:cs typeface="DFKai-SB"/>
                <a:sym typeface="DFKai-SB"/>
              </a:rPr>
              <a:t>收集資料</a:t>
            </a:r>
            <a:endParaRPr sz="2400" dirty="0">
              <a:latin typeface="DFKai-SB"/>
              <a:ea typeface="DFKai-SB"/>
              <a:cs typeface="DFKai-SB"/>
              <a:sym typeface="DFKai-SB"/>
            </a:endParaRPr>
          </a:p>
          <a:p>
            <a:pPr marL="0" lvl="0" indent="0" algn="l" rtl="0">
              <a:lnSpc>
                <a:spcPct val="90000"/>
              </a:lnSpc>
              <a:spcBef>
                <a:spcPts val="1000"/>
              </a:spcBef>
              <a:spcAft>
                <a:spcPts val="0"/>
              </a:spcAft>
              <a:buClr>
                <a:schemeClr val="dk1"/>
              </a:buClr>
              <a:buSzPts val="2400"/>
              <a:buNone/>
            </a:pPr>
            <a:endParaRPr sz="2400" dirty="0">
              <a:latin typeface="DFKai-SB"/>
              <a:ea typeface="DFKai-SB"/>
              <a:cs typeface="DFKai-SB"/>
              <a:sym typeface="DFKai-SB"/>
            </a:endParaRPr>
          </a:p>
          <a:p>
            <a:pPr marL="228600" lvl="0" indent="-228600" algn="l" rtl="0">
              <a:lnSpc>
                <a:spcPct val="90000"/>
              </a:lnSpc>
              <a:spcBef>
                <a:spcPts val="1000"/>
              </a:spcBef>
              <a:spcAft>
                <a:spcPts val="0"/>
              </a:spcAft>
              <a:buClr>
                <a:schemeClr val="dk1"/>
              </a:buClr>
              <a:buSzPts val="2400"/>
              <a:buChar char="•"/>
            </a:pPr>
            <a:r>
              <a:rPr lang="zh-TW" sz="2400" dirty="0">
                <a:latin typeface="DFKai-SB"/>
                <a:ea typeface="DFKai-SB"/>
                <a:cs typeface="DFKai-SB"/>
                <a:sym typeface="DFKai-SB"/>
              </a:rPr>
              <a:t>劉定頤: </a:t>
            </a:r>
            <a:r>
              <a:rPr lang="zh-TW" sz="2400" b="0" i="0" dirty="0">
                <a:latin typeface="Times New Roman" panose="02020603050405020304" pitchFamily="18" charset="0"/>
                <a:ea typeface="DFKai-SB"/>
                <a:cs typeface="Times New Roman" panose="02020603050405020304" pitchFamily="18" charset="0"/>
                <a:sym typeface="DFKai-SB"/>
              </a:rPr>
              <a:t>Arduino</a:t>
            </a:r>
            <a:r>
              <a:rPr lang="zh-TW" sz="2400" b="0" i="0" dirty="0">
                <a:latin typeface="DFKai-SB"/>
                <a:ea typeface="DFKai-SB"/>
                <a:cs typeface="DFKai-SB"/>
                <a:sym typeface="DFKai-SB"/>
              </a:rPr>
              <a:t>程式設計、手機</a:t>
            </a:r>
            <a:r>
              <a:rPr lang="en-US" altLang="zh-TW" sz="2400" b="0" i="0" dirty="0">
                <a:latin typeface="Times New Roman" panose="02020603050405020304" pitchFamily="18" charset="0"/>
                <a:ea typeface="DFKai-SB"/>
                <a:cs typeface="Times New Roman" panose="02020603050405020304" pitchFamily="18" charset="0"/>
                <a:sym typeface="DFKai-SB"/>
              </a:rPr>
              <a:t>A</a:t>
            </a:r>
            <a:r>
              <a:rPr lang="zh-TW" sz="2400" b="0" i="0" dirty="0">
                <a:latin typeface="Times New Roman" panose="02020603050405020304" pitchFamily="18" charset="0"/>
                <a:ea typeface="DFKai-SB"/>
                <a:cs typeface="Times New Roman" panose="02020603050405020304" pitchFamily="18" charset="0"/>
                <a:sym typeface="DFKai-SB"/>
              </a:rPr>
              <a:t>pp</a:t>
            </a:r>
            <a:r>
              <a:rPr lang="zh-TW" sz="2400" b="0" i="0" dirty="0">
                <a:latin typeface="DFKai-SB"/>
                <a:ea typeface="DFKai-SB"/>
                <a:cs typeface="DFKai-SB"/>
                <a:sym typeface="DFKai-SB"/>
              </a:rPr>
              <a:t>程式設計、               </a:t>
            </a:r>
            <a:r>
              <a:rPr lang="zh-TW" sz="2400" dirty="0">
                <a:latin typeface="DFKai-SB"/>
                <a:ea typeface="DFKai-SB"/>
                <a:cs typeface="DFKai-SB"/>
                <a:sym typeface="DFKai-SB"/>
              </a:rPr>
              <a:t>   </a:t>
            </a:r>
            <a:r>
              <a:rPr lang="zh-TW" sz="2400" b="0" i="0" dirty="0">
                <a:latin typeface="DFKai-SB"/>
                <a:ea typeface="DFKai-SB"/>
                <a:cs typeface="DFKai-SB"/>
                <a:sym typeface="DFKai-SB"/>
              </a:rPr>
              <a:t> 	    硬體組裝</a:t>
            </a:r>
            <a:endParaRPr lang="en-US" altLang="zh-TW" sz="2400" b="0" i="0" dirty="0">
              <a:latin typeface="DFKai-SB"/>
              <a:ea typeface="DFKai-SB"/>
              <a:cs typeface="DFKai-SB"/>
              <a:sym typeface="DFKai-SB"/>
            </a:endParaRPr>
          </a:p>
          <a:p>
            <a:pPr marL="228600" lvl="0" indent="-228600" algn="l" rtl="0">
              <a:lnSpc>
                <a:spcPct val="90000"/>
              </a:lnSpc>
              <a:spcBef>
                <a:spcPts val="1000"/>
              </a:spcBef>
              <a:spcAft>
                <a:spcPts val="0"/>
              </a:spcAft>
              <a:buClr>
                <a:schemeClr val="dk1"/>
              </a:buClr>
              <a:buSzPts val="2400"/>
              <a:buChar char="•"/>
            </a:pPr>
            <a:endParaRPr sz="2400" dirty="0">
              <a:latin typeface="DFKai-SB"/>
              <a:ea typeface="DFKai-SB"/>
              <a:cs typeface="DFKai-SB"/>
              <a:sym typeface="DFKai-SB"/>
            </a:endParaRPr>
          </a:p>
          <a:p>
            <a:pPr marL="228600" lvl="0" indent="-228600" algn="l" rtl="0">
              <a:lnSpc>
                <a:spcPct val="90000"/>
              </a:lnSpc>
              <a:spcBef>
                <a:spcPts val="1000"/>
              </a:spcBef>
              <a:spcAft>
                <a:spcPts val="0"/>
              </a:spcAft>
              <a:buClr>
                <a:schemeClr val="dk1"/>
              </a:buClr>
              <a:buSzPts val="2400"/>
              <a:buChar char="•"/>
            </a:pPr>
            <a:r>
              <a:rPr lang="zh-TW" sz="2400" dirty="0">
                <a:latin typeface="DFKai-SB"/>
                <a:ea typeface="DFKai-SB"/>
                <a:cs typeface="DFKai-SB"/>
                <a:sym typeface="DFKai-SB"/>
              </a:rPr>
              <a:t>沈啟文: </a:t>
            </a:r>
            <a:r>
              <a:rPr lang="zh-TW" sz="2400" dirty="0">
                <a:latin typeface="Times New Roman" panose="02020603050405020304" pitchFamily="18" charset="0"/>
                <a:ea typeface="DFKai-SB"/>
                <a:cs typeface="Times New Roman" panose="02020603050405020304" pitchFamily="18" charset="0"/>
                <a:sym typeface="DFKai-SB"/>
              </a:rPr>
              <a:t>Arduino</a:t>
            </a:r>
            <a:r>
              <a:rPr lang="zh-TW" sz="2400" dirty="0">
                <a:latin typeface="DFKai-SB"/>
                <a:ea typeface="DFKai-SB"/>
                <a:cs typeface="DFKai-SB"/>
                <a:sym typeface="DFKai-SB"/>
              </a:rPr>
              <a:t>程式設計、手機</a:t>
            </a:r>
            <a:r>
              <a:rPr lang="en-US" altLang="zh-TW" sz="2400" dirty="0">
                <a:latin typeface="Times New Roman" panose="02020603050405020304" pitchFamily="18" charset="0"/>
                <a:ea typeface="DFKai-SB"/>
                <a:cs typeface="Times New Roman" panose="02020603050405020304" pitchFamily="18" charset="0"/>
                <a:sym typeface="DFKai-SB"/>
              </a:rPr>
              <a:t>A</a:t>
            </a:r>
            <a:r>
              <a:rPr lang="zh-TW" sz="2400" dirty="0">
                <a:latin typeface="Times New Roman" panose="02020603050405020304" pitchFamily="18" charset="0"/>
                <a:ea typeface="DFKai-SB"/>
                <a:cs typeface="Times New Roman" panose="02020603050405020304" pitchFamily="18" charset="0"/>
                <a:sym typeface="DFKai-SB"/>
              </a:rPr>
              <a:t>pp</a:t>
            </a:r>
            <a:r>
              <a:rPr lang="zh-TW" sz="2400" dirty="0">
                <a:latin typeface="DFKai-SB"/>
                <a:ea typeface="DFKai-SB"/>
                <a:cs typeface="DFKai-SB"/>
                <a:sym typeface="DFKai-SB"/>
              </a:rPr>
              <a:t>程式設計</a:t>
            </a:r>
            <a:endParaRPr sz="2400" dirty="0">
              <a:latin typeface="DFKai-SB"/>
              <a:ea typeface="DFKai-SB"/>
              <a:cs typeface="DFKai-SB"/>
              <a:sym typeface="DFKai-SB"/>
            </a:endParaRPr>
          </a:p>
          <a:p>
            <a:pPr marL="0" lvl="0" indent="0" algn="l" rtl="0">
              <a:lnSpc>
                <a:spcPct val="90000"/>
              </a:lnSpc>
              <a:spcBef>
                <a:spcPts val="1000"/>
              </a:spcBef>
              <a:spcAft>
                <a:spcPts val="0"/>
              </a:spcAft>
              <a:buClr>
                <a:schemeClr val="dk1"/>
              </a:buClr>
              <a:buSzPts val="2400"/>
              <a:buNone/>
            </a:pPr>
            <a:endParaRPr sz="2400" dirty="0">
              <a:latin typeface="DFKai-SB"/>
              <a:ea typeface="DFKai-SB"/>
              <a:cs typeface="DFKai-SB"/>
              <a:sym typeface="DFKai-SB"/>
            </a:endParaRPr>
          </a:p>
          <a:p>
            <a:pPr marL="228600" lvl="0" indent="-76200" algn="l" rtl="0">
              <a:lnSpc>
                <a:spcPct val="90000"/>
              </a:lnSpc>
              <a:spcBef>
                <a:spcPts val="1000"/>
              </a:spcBef>
              <a:spcAft>
                <a:spcPts val="0"/>
              </a:spcAft>
              <a:buClr>
                <a:schemeClr val="dk1"/>
              </a:buClr>
              <a:buSzPts val="2400"/>
              <a:buNone/>
            </a:pPr>
            <a:endParaRPr sz="2400" dirty="0">
              <a:latin typeface="DFKai-SB"/>
              <a:ea typeface="DFKai-SB"/>
              <a:cs typeface="DFKai-SB"/>
              <a:sym typeface="DFKai-SB"/>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6334DDE-19BE-3233-9DF7-524215E2D7F7}"/>
              </a:ext>
            </a:extLst>
          </p:cNvPr>
          <p:cNvPicPr>
            <a:picLocks noChangeAspect="1"/>
          </p:cNvPicPr>
          <p:nvPr/>
        </p:nvPicPr>
        <p:blipFill rotWithShape="1">
          <a:blip r:embed="rId3">
            <a:duotone>
              <a:prstClr val="black"/>
              <a:schemeClr val="tx2">
                <a:tint val="45000"/>
                <a:satMod val="400000"/>
              </a:schemeClr>
            </a:duotone>
          </a:blip>
          <a:srcRect t="16765" b="817"/>
          <a:stretch/>
        </p:blipFill>
        <p:spPr>
          <a:xfrm>
            <a:off x="20" y="0"/>
            <a:ext cx="12191980" cy="6857990"/>
          </a:xfrm>
          <a:prstGeom prst="rect">
            <a:avLst/>
          </a:prstGeom>
        </p:spPr>
      </p:pic>
      <p:sp>
        <p:nvSpPr>
          <p:cNvPr id="17" name="Rectangle 16">
            <a:extLst>
              <a:ext uri="{FF2B5EF4-FFF2-40B4-BE49-F238E27FC236}">
                <a16:creationId xmlns:a16="http://schemas.microsoft.com/office/drawing/2014/main" id="{B4147794-66B7-4CDE-BC75-BBDC48B2F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9481" y="0"/>
            <a:ext cx="7718119" cy="6858000"/>
          </a:xfrm>
          <a:prstGeom prst="rect">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entury Schoolbook" panose="02040604050505020304"/>
              <a:ea typeface="+mn-ea"/>
              <a:cs typeface="+mn-cs"/>
            </a:endParaRPr>
          </a:p>
        </p:txBody>
      </p:sp>
      <p:sp>
        <p:nvSpPr>
          <p:cNvPr id="2" name="標題 1">
            <a:extLst>
              <a:ext uri="{FF2B5EF4-FFF2-40B4-BE49-F238E27FC236}">
                <a16:creationId xmlns:a16="http://schemas.microsoft.com/office/drawing/2014/main" id="{110686F7-ED53-4AEE-80EE-072941E319C3}"/>
              </a:ext>
            </a:extLst>
          </p:cNvPr>
          <p:cNvSpPr>
            <a:spLocks noGrp="1"/>
          </p:cNvSpPr>
          <p:nvPr>
            <p:ph type="title"/>
          </p:nvPr>
        </p:nvSpPr>
        <p:spPr>
          <a:xfrm>
            <a:off x="3952252" y="363807"/>
            <a:ext cx="6784259" cy="1241247"/>
          </a:xfrm>
        </p:spPr>
        <p:txBody>
          <a:bodyPr>
            <a:normAutofit/>
          </a:bodyPr>
          <a:lstStyle/>
          <a:p>
            <a:r>
              <a:rPr lang="zh-TW" altLang="en-US" sz="4800" b="0" i="0" dirty="0">
                <a:solidFill>
                  <a:schemeClr val="tx1">
                    <a:lumMod val="85000"/>
                    <a:lumOff val="15000"/>
                  </a:schemeClr>
                </a:solidFill>
                <a:effectLst/>
                <a:latin typeface="標楷體" panose="03000509000000000000" pitchFamily="65" charset="-120"/>
                <a:ea typeface="標楷體" panose="03000509000000000000" pitchFamily="65" charset="-120"/>
              </a:rPr>
              <a:t>修哪些課</a:t>
            </a:r>
            <a:endParaRPr lang="zh-TW" altLang="en-US" sz="4800" dirty="0">
              <a:solidFill>
                <a:schemeClr val="tx1">
                  <a:lumMod val="85000"/>
                  <a:lumOff val="15000"/>
                </a:schemeClr>
              </a:solidFill>
              <a:latin typeface="標楷體" panose="03000509000000000000" pitchFamily="65" charset="-120"/>
              <a:ea typeface="標楷體" panose="03000509000000000000" pitchFamily="65" charset="-120"/>
            </a:endParaRPr>
          </a:p>
        </p:txBody>
      </p:sp>
      <p:sp>
        <p:nvSpPr>
          <p:cNvPr id="19" name="Rectangle 18">
            <a:extLst>
              <a:ext uri="{FF2B5EF4-FFF2-40B4-BE49-F238E27FC236}">
                <a16:creationId xmlns:a16="http://schemas.microsoft.com/office/drawing/2014/main" id="{41202E79-1236-4DF8-9921-F47A0B079C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77600" y="0"/>
            <a:ext cx="914400" cy="6858000"/>
          </a:xfrm>
          <a:prstGeom prst="rect">
            <a:avLst/>
          </a:prstGeom>
          <a:solidFill>
            <a:schemeClr val="tx1">
              <a:lumMod val="85000"/>
              <a:lumOff val="1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5" name="內容版面配置區 2">
            <a:extLst>
              <a:ext uri="{FF2B5EF4-FFF2-40B4-BE49-F238E27FC236}">
                <a16:creationId xmlns:a16="http://schemas.microsoft.com/office/drawing/2014/main" id="{8F358F1E-79FE-2D3A-84EC-EA7D7777ABA7}"/>
              </a:ext>
            </a:extLst>
          </p:cNvPr>
          <p:cNvGraphicFramePr>
            <a:graphicFrameLocks noGrp="1"/>
          </p:cNvGraphicFramePr>
          <p:nvPr>
            <p:ph idx="1"/>
            <p:extLst>
              <p:ext uri="{D42A27DB-BD31-4B8C-83A1-F6EECF244321}">
                <p14:modId xmlns:p14="http://schemas.microsoft.com/office/powerpoint/2010/main" val="104549659"/>
              </p:ext>
            </p:extLst>
          </p:nvPr>
        </p:nvGraphicFramePr>
        <p:xfrm>
          <a:off x="3667328" y="1605064"/>
          <a:ext cx="7354109" cy="488717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9919242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605494DE-B078-4D87-BB01-C84320618D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9A0576B0-CD8C-4661-95C8-A9F2CE7CD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4724288" cy="6861324"/>
          </a:xfrm>
          <a:prstGeom prst="rect">
            <a:avLst/>
          </a:prstGeom>
          <a:solidFill>
            <a:srgbClr val="000000">
              <a:alpha val="8039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3FF60E2B-3919-423C-B1FF-56CDE66811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319042" cy="6858000"/>
          </a:xfrm>
          <a:custGeom>
            <a:avLst/>
            <a:gdLst>
              <a:gd name="connsiteX0" fmla="*/ 0 w 4319042"/>
              <a:gd name="connsiteY0" fmla="*/ 0 h 6858000"/>
              <a:gd name="connsiteX1" fmla="*/ 1142888 w 4319042"/>
              <a:gd name="connsiteY1" fmla="*/ 0 h 6858000"/>
              <a:gd name="connsiteX2" fmla="*/ 4319042 w 4319042"/>
              <a:gd name="connsiteY2" fmla="*/ 6858000 h 6858000"/>
              <a:gd name="connsiteX3" fmla="*/ 0 w 43190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319042" h="6858000">
                <a:moveTo>
                  <a:pt x="0" y="0"/>
                </a:moveTo>
                <a:lnTo>
                  <a:pt x="1142888" y="0"/>
                </a:lnTo>
                <a:lnTo>
                  <a:pt x="4319042" y="6858000"/>
                </a:lnTo>
                <a:lnTo>
                  <a:pt x="0" y="6858000"/>
                </a:lnTo>
                <a:close/>
              </a:path>
            </a:pathLst>
          </a:custGeom>
          <a:solidFill>
            <a:srgbClr val="000000">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文字方塊 2">
            <a:extLst>
              <a:ext uri="{FF2B5EF4-FFF2-40B4-BE49-F238E27FC236}">
                <a16:creationId xmlns:a16="http://schemas.microsoft.com/office/drawing/2014/main" id="{42138C19-41FC-40F8-A906-7F8922C40A32}"/>
              </a:ext>
            </a:extLst>
          </p:cNvPr>
          <p:cNvSpPr txBox="1"/>
          <p:nvPr/>
        </p:nvSpPr>
        <p:spPr>
          <a:xfrm>
            <a:off x="202623" y="1161274"/>
            <a:ext cx="4319041" cy="1046905"/>
          </a:xfrm>
          <a:prstGeom prst="rect">
            <a:avLst/>
          </a:prstGeom>
        </p:spPr>
        <p:txBody>
          <a:bodyPr vert="horz" lIns="91440" tIns="45720" rIns="91440" bIns="45720" rtlCol="0" anchor="b">
            <a:normAutofit/>
          </a:bodyPr>
          <a:lstStyle/>
          <a:p>
            <a:pPr>
              <a:lnSpc>
                <a:spcPct val="90000"/>
              </a:lnSpc>
              <a:spcBef>
                <a:spcPct val="0"/>
              </a:spcBef>
              <a:spcAft>
                <a:spcPts val="600"/>
              </a:spcAft>
            </a:pPr>
            <a:r>
              <a:rPr lang="zh-TW" altLang="en-US" sz="5400" kern="1200" dirty="0">
                <a:solidFill>
                  <a:srgbClr val="FFFFFF"/>
                </a:solidFill>
                <a:latin typeface="標楷體" panose="03000509000000000000" pitchFamily="65" charset="-120"/>
                <a:ea typeface="標楷體" panose="03000509000000000000" pitchFamily="65" charset="-120"/>
                <a:cs typeface="+mj-cs"/>
              </a:rPr>
              <a:t>未來預期功能</a:t>
            </a:r>
            <a:endParaRPr lang="en-US" altLang="zh-TW" sz="5400" kern="1200" dirty="0">
              <a:solidFill>
                <a:srgbClr val="FFFFFF"/>
              </a:solidFill>
              <a:latin typeface="標楷體" panose="03000509000000000000" pitchFamily="65" charset="-120"/>
              <a:ea typeface="標楷體" panose="03000509000000000000" pitchFamily="65" charset="-120"/>
              <a:cs typeface="+mj-cs"/>
            </a:endParaRPr>
          </a:p>
        </p:txBody>
      </p:sp>
      <p:pic>
        <p:nvPicPr>
          <p:cNvPr id="10" name="圖片 9">
            <a:extLst>
              <a:ext uri="{FF2B5EF4-FFF2-40B4-BE49-F238E27FC236}">
                <a16:creationId xmlns:a16="http://schemas.microsoft.com/office/drawing/2014/main" id="{29976F19-651B-4348-B574-29383C0465E1}"/>
              </a:ext>
            </a:extLst>
          </p:cNvPr>
          <p:cNvPicPr>
            <a:picLocks noChangeAspect="1"/>
          </p:cNvPicPr>
          <p:nvPr/>
        </p:nvPicPr>
        <p:blipFill>
          <a:blip r:embed="rId2"/>
          <a:stretch>
            <a:fillRect/>
          </a:stretch>
        </p:blipFill>
        <p:spPr>
          <a:xfrm>
            <a:off x="4943045" y="1081666"/>
            <a:ext cx="7248955" cy="4530597"/>
          </a:xfrm>
          <a:prstGeom prst="rect">
            <a:avLst/>
          </a:prstGeom>
        </p:spPr>
      </p:pic>
      <p:sp>
        <p:nvSpPr>
          <p:cNvPr id="2" name="文字方塊 1">
            <a:extLst>
              <a:ext uri="{FF2B5EF4-FFF2-40B4-BE49-F238E27FC236}">
                <a16:creationId xmlns:a16="http://schemas.microsoft.com/office/drawing/2014/main" id="{79562313-F57D-3E65-6147-3482110C21ED}"/>
              </a:ext>
            </a:extLst>
          </p:cNvPr>
          <p:cNvSpPr txBox="1"/>
          <p:nvPr/>
        </p:nvSpPr>
        <p:spPr>
          <a:xfrm>
            <a:off x="421382" y="2894029"/>
            <a:ext cx="4100283" cy="1200329"/>
          </a:xfrm>
          <a:prstGeom prst="rect">
            <a:avLst/>
          </a:prstGeom>
          <a:noFill/>
        </p:spPr>
        <p:txBody>
          <a:bodyPr wrap="square" rtlCol="0">
            <a:spAutoFit/>
          </a:bodyPr>
          <a:lstStyle/>
          <a:p>
            <a:r>
              <a:rPr lang="zh-TW" altLang="en-US" sz="2400" dirty="0">
                <a:solidFill>
                  <a:schemeClr val="bg1"/>
                </a:solidFill>
                <a:latin typeface="標楷體" panose="03000509000000000000" pitchFamily="65" charset="-120"/>
                <a:ea typeface="標楷體" panose="03000509000000000000" pitchFamily="65" charset="-120"/>
              </a:rPr>
              <a:t>未來預計加入滑軌功能控制，能以排程方式一次完成多個飲料調配。</a:t>
            </a:r>
          </a:p>
        </p:txBody>
      </p:sp>
      <p:sp>
        <p:nvSpPr>
          <p:cNvPr id="4" name="文字方塊 3">
            <a:extLst>
              <a:ext uri="{FF2B5EF4-FFF2-40B4-BE49-F238E27FC236}">
                <a16:creationId xmlns:a16="http://schemas.microsoft.com/office/drawing/2014/main" id="{6D7BC4FD-13D2-BD19-4C77-917F581336C0}"/>
              </a:ext>
            </a:extLst>
          </p:cNvPr>
          <p:cNvSpPr txBox="1"/>
          <p:nvPr/>
        </p:nvSpPr>
        <p:spPr>
          <a:xfrm>
            <a:off x="7560295" y="5615587"/>
            <a:ext cx="2724347" cy="369332"/>
          </a:xfrm>
          <a:prstGeom prst="rect">
            <a:avLst/>
          </a:prstGeom>
          <a:noFill/>
        </p:spPr>
        <p:txBody>
          <a:bodyPr wrap="square" rtlCol="0">
            <a:spAutoFit/>
          </a:bodyPr>
          <a:lstStyle/>
          <a:p>
            <a:r>
              <a:rPr lang="zh-TW" altLang="en-US" dirty="0">
                <a:latin typeface="標楷體" panose="03000509000000000000" pitchFamily="65" charset="-120"/>
                <a:ea typeface="標楷體" panose="03000509000000000000" pitchFamily="65" charset="-120"/>
              </a:rPr>
              <a:t>▲ 預計功能示意圖</a:t>
            </a:r>
          </a:p>
        </p:txBody>
      </p:sp>
    </p:spTree>
    <p:extLst>
      <p:ext uri="{BB962C8B-B14F-4D97-AF65-F5344CB8AC3E}">
        <p14:creationId xmlns:p14="http://schemas.microsoft.com/office/powerpoint/2010/main" val="12044516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707FC24-6981-43D9-B525-C7832BA22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11449"/>
            <a:ext cx="4332307" cy="6179552"/>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文字方塊 3">
            <a:extLst>
              <a:ext uri="{FF2B5EF4-FFF2-40B4-BE49-F238E27FC236}">
                <a16:creationId xmlns:a16="http://schemas.microsoft.com/office/drawing/2014/main" id="{E56D8432-BD9E-44E3-9749-3FE63C4748C1}"/>
              </a:ext>
            </a:extLst>
          </p:cNvPr>
          <p:cNvSpPr txBox="1"/>
          <p:nvPr/>
        </p:nvSpPr>
        <p:spPr>
          <a:xfrm>
            <a:off x="-1155484" y="919963"/>
            <a:ext cx="7317042" cy="4962524"/>
          </a:xfrm>
          <a:prstGeom prst="ellipse">
            <a:avLst/>
          </a:prstGeom>
        </p:spPr>
        <p:txBody>
          <a:bodyPr vert="horz" lIns="91440" tIns="45720" rIns="91440" bIns="45720" rtlCol="0" anchor="ctr">
            <a:normAutofit/>
          </a:bodyPr>
          <a:lstStyle/>
          <a:p>
            <a:pPr algn="ctr">
              <a:lnSpc>
                <a:spcPct val="90000"/>
              </a:lnSpc>
              <a:spcBef>
                <a:spcPct val="0"/>
              </a:spcBef>
              <a:spcAft>
                <a:spcPts val="600"/>
              </a:spcAft>
            </a:pPr>
            <a:r>
              <a:rPr lang="zh-TW" altLang="en-US" sz="4800" kern="1200" dirty="0">
                <a:solidFill>
                  <a:srgbClr val="FFFFFF"/>
                </a:solidFill>
                <a:latin typeface="標楷體" panose="03000509000000000000" pitchFamily="65" charset="-120"/>
                <a:ea typeface="標楷體" panose="03000509000000000000" pitchFamily="65" charset="-120"/>
                <a:cs typeface="+mj-cs"/>
              </a:rPr>
              <a:t>未來</a:t>
            </a:r>
            <a:r>
              <a:rPr lang="zh-TW" altLang="en-US" sz="4800" dirty="0">
                <a:solidFill>
                  <a:srgbClr val="FFFFFF"/>
                </a:solidFill>
                <a:latin typeface="標楷體" panose="03000509000000000000" pitchFamily="65" charset="-120"/>
                <a:ea typeface="標楷體" panose="03000509000000000000" pitchFamily="65" charset="-120"/>
                <a:cs typeface="+mj-cs"/>
              </a:rPr>
              <a:t>預期功能</a:t>
            </a:r>
            <a:endParaRPr lang="en-US" altLang="zh-TW" sz="4800" kern="1200" dirty="0">
              <a:solidFill>
                <a:srgbClr val="FFFFFF"/>
              </a:solidFill>
              <a:latin typeface="標楷體" panose="03000509000000000000" pitchFamily="65" charset="-120"/>
              <a:ea typeface="標楷體" panose="03000509000000000000" pitchFamily="65" charset="-120"/>
              <a:cs typeface="+mj-cs"/>
            </a:endParaRPr>
          </a:p>
          <a:p>
            <a:pPr algn="ctr">
              <a:lnSpc>
                <a:spcPct val="90000"/>
              </a:lnSpc>
              <a:spcBef>
                <a:spcPct val="0"/>
              </a:spcBef>
              <a:spcAft>
                <a:spcPts val="600"/>
              </a:spcAft>
            </a:pPr>
            <a:r>
              <a:rPr lang="zh-TW" altLang="en-US" sz="4800" kern="1200" dirty="0">
                <a:solidFill>
                  <a:srgbClr val="FFFFFF"/>
                </a:solidFill>
                <a:latin typeface="標楷體" panose="03000509000000000000" pitchFamily="65" charset="-120"/>
                <a:ea typeface="標楷體" panose="03000509000000000000" pitchFamily="65" charset="-120"/>
                <a:cs typeface="+mj-cs"/>
              </a:rPr>
              <a:t>滑軌控制</a:t>
            </a:r>
            <a:endParaRPr lang="en-US" altLang="zh-TW" sz="4800" kern="1200" dirty="0">
              <a:solidFill>
                <a:srgbClr val="FFFFFF"/>
              </a:solidFill>
              <a:latin typeface="標楷體" panose="03000509000000000000" pitchFamily="65" charset="-120"/>
              <a:ea typeface="標楷體" panose="03000509000000000000" pitchFamily="65" charset="-120"/>
              <a:cs typeface="+mj-cs"/>
            </a:endParaRPr>
          </a:p>
          <a:p>
            <a:pPr algn="ctr">
              <a:lnSpc>
                <a:spcPct val="90000"/>
              </a:lnSpc>
              <a:spcBef>
                <a:spcPct val="0"/>
              </a:spcBef>
              <a:spcAft>
                <a:spcPts val="600"/>
              </a:spcAft>
            </a:pPr>
            <a:r>
              <a:rPr lang="zh-TW" altLang="en-US" sz="4800" kern="1200" dirty="0">
                <a:solidFill>
                  <a:srgbClr val="FFFFFF"/>
                </a:solidFill>
                <a:latin typeface="標楷體" panose="03000509000000000000" pitchFamily="65" charset="-120"/>
                <a:ea typeface="標楷體" panose="03000509000000000000" pitchFamily="65" charset="-120"/>
                <a:cs typeface="+mj-cs"/>
              </a:rPr>
              <a:t>運作流程圖</a:t>
            </a:r>
            <a:endParaRPr lang="en-US" altLang="zh-TW" sz="4800" kern="1200" dirty="0">
              <a:solidFill>
                <a:srgbClr val="FFFFFF"/>
              </a:solidFill>
              <a:latin typeface="標楷體" panose="03000509000000000000" pitchFamily="65" charset="-120"/>
              <a:ea typeface="標楷體" panose="03000509000000000000" pitchFamily="65" charset="-120"/>
              <a:cs typeface="+mj-cs"/>
            </a:endParaRPr>
          </a:p>
        </p:txBody>
      </p:sp>
      <p:pic>
        <p:nvPicPr>
          <p:cNvPr id="6" name="圖片 5">
            <a:extLst>
              <a:ext uri="{FF2B5EF4-FFF2-40B4-BE49-F238E27FC236}">
                <a16:creationId xmlns:a16="http://schemas.microsoft.com/office/drawing/2014/main" id="{CE9B9EFE-A7C2-4FF8-9492-CFC458E60EA1}"/>
              </a:ext>
            </a:extLst>
          </p:cNvPr>
          <p:cNvPicPr>
            <a:picLocks noChangeAspect="1"/>
          </p:cNvPicPr>
          <p:nvPr/>
        </p:nvPicPr>
        <p:blipFill>
          <a:blip r:embed="rId2"/>
          <a:stretch>
            <a:fillRect/>
          </a:stretch>
        </p:blipFill>
        <p:spPr>
          <a:xfrm>
            <a:off x="6459166" y="0"/>
            <a:ext cx="4105072" cy="6858000"/>
          </a:xfrm>
          <a:prstGeom prst="rect">
            <a:avLst/>
          </a:prstGeom>
        </p:spPr>
      </p:pic>
    </p:spTree>
    <p:extLst>
      <p:ext uri="{BB962C8B-B14F-4D97-AF65-F5344CB8AC3E}">
        <p14:creationId xmlns:p14="http://schemas.microsoft.com/office/powerpoint/2010/main" val="37911397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2E614F1C-2D93-42D0-B229-7681994499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7403089" y="0"/>
            <a:ext cx="4788912"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標題 1">
            <a:extLst>
              <a:ext uri="{FF2B5EF4-FFF2-40B4-BE49-F238E27FC236}">
                <a16:creationId xmlns:a16="http://schemas.microsoft.com/office/drawing/2014/main" id="{48F3F91E-543E-4FC4-B99D-DA20BE4DBA9D}"/>
              </a:ext>
            </a:extLst>
          </p:cNvPr>
          <p:cNvSpPr>
            <a:spLocks noGrp="1"/>
          </p:cNvSpPr>
          <p:nvPr>
            <p:ph type="title"/>
          </p:nvPr>
        </p:nvSpPr>
        <p:spPr>
          <a:xfrm>
            <a:off x="7403087" y="2169268"/>
            <a:ext cx="4788912" cy="2519464"/>
          </a:xfrm>
          <a:noFill/>
        </p:spPr>
        <p:txBody>
          <a:bodyPr vert="horz" lIns="91440" tIns="45720" rIns="91440" bIns="45720" rtlCol="0" anchor="b">
            <a:normAutofit fontScale="90000"/>
          </a:bodyPr>
          <a:lstStyle/>
          <a:p>
            <a:pPr algn="ctr"/>
            <a:br>
              <a:rPr lang="en-US" altLang="zh-TW" dirty="0">
                <a:solidFill>
                  <a:schemeClr val="bg1"/>
                </a:solidFill>
                <a:latin typeface="標楷體" panose="03000509000000000000" pitchFamily="65" charset="-120"/>
                <a:ea typeface="標楷體" panose="03000509000000000000" pitchFamily="65" charset="-120"/>
              </a:rPr>
            </a:br>
            <a:br>
              <a:rPr lang="en-US" altLang="zh-TW" dirty="0">
                <a:solidFill>
                  <a:schemeClr val="bg1"/>
                </a:solidFill>
                <a:latin typeface="標楷體" panose="03000509000000000000" pitchFamily="65" charset="-120"/>
                <a:ea typeface="標楷體" panose="03000509000000000000" pitchFamily="65" charset="-120"/>
              </a:rPr>
            </a:br>
            <a:br>
              <a:rPr lang="en-US" altLang="zh-TW" dirty="0">
                <a:solidFill>
                  <a:schemeClr val="bg1"/>
                </a:solidFill>
                <a:latin typeface="標楷體" panose="03000509000000000000" pitchFamily="65" charset="-120"/>
                <a:ea typeface="標楷體" panose="03000509000000000000" pitchFamily="65" charset="-120"/>
              </a:rPr>
            </a:br>
            <a:r>
              <a:rPr lang="zh-TW" altLang="en-US" dirty="0">
                <a:solidFill>
                  <a:schemeClr val="bg1"/>
                </a:solidFill>
                <a:latin typeface="標楷體" panose="03000509000000000000" pitchFamily="65" charset="-120"/>
                <a:ea typeface="標楷體" panose="03000509000000000000" pitchFamily="65" charset="-120"/>
              </a:rPr>
              <a:t>未來增加馬達控制板控制步進馬達</a:t>
            </a:r>
            <a:br>
              <a:rPr lang="en-US" altLang="zh-TW" dirty="0">
                <a:solidFill>
                  <a:schemeClr val="bg1"/>
                </a:solidFill>
                <a:latin typeface="標楷體" panose="03000509000000000000" pitchFamily="65" charset="-120"/>
                <a:ea typeface="標楷體" panose="03000509000000000000" pitchFamily="65" charset="-120"/>
              </a:rPr>
            </a:br>
            <a:r>
              <a:rPr lang="zh-TW" altLang="en-US" dirty="0">
                <a:solidFill>
                  <a:schemeClr val="bg1"/>
                </a:solidFill>
                <a:latin typeface="標楷體" panose="03000509000000000000" pitchFamily="65" charset="-120"/>
                <a:ea typeface="標楷體" panose="03000509000000000000" pitchFamily="65" charset="-120"/>
              </a:rPr>
              <a:t>以皮帶部分控制滑軌</a:t>
            </a:r>
            <a:br>
              <a:rPr lang="en-US" altLang="zh-TW" dirty="0">
                <a:solidFill>
                  <a:schemeClr val="bg1"/>
                </a:solidFill>
                <a:latin typeface="標楷體" panose="03000509000000000000" pitchFamily="65" charset="-120"/>
                <a:ea typeface="標楷體" panose="03000509000000000000" pitchFamily="65" charset="-120"/>
              </a:rPr>
            </a:br>
            <a:endParaRPr lang="en-US" altLang="zh-TW" dirty="0">
              <a:solidFill>
                <a:schemeClr val="bg1"/>
              </a:solidFill>
              <a:latin typeface="標楷體" panose="03000509000000000000" pitchFamily="65" charset="-120"/>
              <a:ea typeface="標楷體" panose="03000509000000000000" pitchFamily="65" charset="-120"/>
            </a:endParaRPr>
          </a:p>
        </p:txBody>
      </p:sp>
      <p:pic>
        <p:nvPicPr>
          <p:cNvPr id="6" name="內容版面配置區 5">
            <a:extLst>
              <a:ext uri="{FF2B5EF4-FFF2-40B4-BE49-F238E27FC236}">
                <a16:creationId xmlns:a16="http://schemas.microsoft.com/office/drawing/2014/main" id="{6E2F0BED-66A6-43B7-A8B4-90323B7F3920}"/>
              </a:ext>
            </a:extLst>
          </p:cNvPr>
          <p:cNvPicPr>
            <a:picLocks noGrp="1" noChangeAspect="1"/>
          </p:cNvPicPr>
          <p:nvPr>
            <p:ph idx="1"/>
          </p:nvPr>
        </p:nvPicPr>
        <p:blipFill>
          <a:blip r:embed="rId2"/>
          <a:srcRect/>
          <a:stretch/>
        </p:blipFill>
        <p:spPr>
          <a:xfrm>
            <a:off x="1" y="1111773"/>
            <a:ext cx="7403088" cy="4634453"/>
          </a:xfrm>
          <a:prstGeom prst="rect">
            <a:avLst/>
          </a:prstGeom>
        </p:spPr>
      </p:pic>
    </p:spTree>
    <p:extLst>
      <p:ext uri="{BB962C8B-B14F-4D97-AF65-F5344CB8AC3E}">
        <p14:creationId xmlns:p14="http://schemas.microsoft.com/office/powerpoint/2010/main" val="187061903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圖片 1">
            <a:extLst>
              <a:ext uri="{FF2B5EF4-FFF2-40B4-BE49-F238E27FC236}">
                <a16:creationId xmlns:a16="http://schemas.microsoft.com/office/drawing/2014/main" id="{3ED833DE-C95D-4DDD-A0BC-B5A6B620CCD3}"/>
              </a:ext>
            </a:extLst>
          </p:cNvPr>
          <p:cNvPicPr>
            <a:picLocks noChangeAspect="1"/>
          </p:cNvPicPr>
          <p:nvPr/>
        </p:nvPicPr>
        <p:blipFill rotWithShape="1">
          <a:blip r:embed="rId3"/>
          <a:srcRect t="8424" r="17987" b="666"/>
          <a:stretch/>
        </p:blipFill>
        <p:spPr>
          <a:xfrm>
            <a:off x="2562726" y="1"/>
            <a:ext cx="9629274" cy="6857999"/>
          </a:xfrm>
          <a:prstGeom prst="rect">
            <a:avLst/>
          </a:prstGeom>
        </p:spPr>
      </p:pic>
      <p:sp>
        <p:nvSpPr>
          <p:cNvPr id="8" name="Freeform: Shape 7">
            <a:extLst>
              <a:ext uri="{FF2B5EF4-FFF2-40B4-BE49-F238E27FC236}">
                <a16:creationId xmlns:a16="http://schemas.microsoft.com/office/drawing/2014/main" id="{D928DD85-BB99-450D-A702-2683E02962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78"/>
            <a:ext cx="6754318" cy="6858478"/>
          </a:xfrm>
          <a:custGeom>
            <a:avLst/>
            <a:gdLst>
              <a:gd name="connsiteX0" fmla="*/ 0 w 6754318"/>
              <a:gd name="connsiteY0" fmla="*/ 6858478 h 6858478"/>
              <a:gd name="connsiteX1" fmla="*/ 6754318 w 6754318"/>
              <a:gd name="connsiteY1" fmla="*/ 6858478 h 6858478"/>
              <a:gd name="connsiteX2" fmla="*/ 3577943 w 6754318"/>
              <a:gd name="connsiteY2" fmla="*/ 0 h 6858478"/>
              <a:gd name="connsiteX3" fmla="*/ 3572366 w 6754318"/>
              <a:gd name="connsiteY3" fmla="*/ 0 h 6858478"/>
              <a:gd name="connsiteX4" fmla="*/ 2506138 w 6754318"/>
              <a:gd name="connsiteY4" fmla="*/ 0 h 6858478"/>
              <a:gd name="connsiteX5" fmla="*/ 0 w 6754318"/>
              <a:gd name="connsiteY5"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54318" h="6858478">
                <a:moveTo>
                  <a:pt x="0" y="6858478"/>
                </a:moveTo>
                <a:lnTo>
                  <a:pt x="6754318" y="6858478"/>
                </a:lnTo>
                <a:lnTo>
                  <a:pt x="3577943" y="0"/>
                </a:lnTo>
                <a:lnTo>
                  <a:pt x="3572366" y="0"/>
                </a:lnTo>
                <a:lnTo>
                  <a:pt x="2506138" y="0"/>
                </a:lnTo>
                <a:lnTo>
                  <a:pt x="0" y="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Freeform: Shape 9">
            <a:extLst>
              <a:ext uri="{FF2B5EF4-FFF2-40B4-BE49-F238E27FC236}">
                <a16:creationId xmlns:a16="http://schemas.microsoft.com/office/drawing/2014/main" id="{240E5BD2-4019-4012-A1AA-628900E659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 y="-478"/>
            <a:ext cx="5953780" cy="6858478"/>
          </a:xfrm>
          <a:custGeom>
            <a:avLst/>
            <a:gdLst>
              <a:gd name="connsiteX0" fmla="*/ 0 w 5953780"/>
              <a:gd name="connsiteY0" fmla="*/ 6858478 h 6858478"/>
              <a:gd name="connsiteX1" fmla="*/ 5953780 w 5953780"/>
              <a:gd name="connsiteY1" fmla="*/ 6858478 h 6858478"/>
              <a:gd name="connsiteX2" fmla="*/ 2777405 w 5953780"/>
              <a:gd name="connsiteY2" fmla="*/ 0 h 6858478"/>
              <a:gd name="connsiteX3" fmla="*/ 2771828 w 5953780"/>
              <a:gd name="connsiteY3" fmla="*/ 0 h 6858478"/>
              <a:gd name="connsiteX4" fmla="*/ 1705600 w 5953780"/>
              <a:gd name="connsiteY4" fmla="*/ 0 h 6858478"/>
              <a:gd name="connsiteX5" fmla="*/ 0 w 5953780"/>
              <a:gd name="connsiteY5"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53780" h="6858478">
                <a:moveTo>
                  <a:pt x="0" y="6858478"/>
                </a:moveTo>
                <a:lnTo>
                  <a:pt x="5953780" y="6858478"/>
                </a:lnTo>
                <a:lnTo>
                  <a:pt x="2777405" y="0"/>
                </a:lnTo>
                <a:lnTo>
                  <a:pt x="2771828" y="0"/>
                </a:lnTo>
                <a:lnTo>
                  <a:pt x="1705600" y="0"/>
                </a:lnTo>
                <a:lnTo>
                  <a:pt x="0" y="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文字方塊 2">
            <a:extLst>
              <a:ext uri="{FF2B5EF4-FFF2-40B4-BE49-F238E27FC236}">
                <a16:creationId xmlns:a16="http://schemas.microsoft.com/office/drawing/2014/main" id="{F2F9065E-16CE-4C94-8C6C-0803352375F5}"/>
              </a:ext>
            </a:extLst>
          </p:cNvPr>
          <p:cNvSpPr txBox="1"/>
          <p:nvPr/>
        </p:nvSpPr>
        <p:spPr>
          <a:xfrm>
            <a:off x="607521" y="1154053"/>
            <a:ext cx="3316298" cy="897515"/>
          </a:xfrm>
          <a:prstGeom prst="rect">
            <a:avLst/>
          </a:prstGeom>
        </p:spPr>
        <p:txBody>
          <a:bodyPr vert="horz" lIns="91440" tIns="45720" rIns="91440" bIns="45720" rtlCol="0" anchor="b">
            <a:normAutofit/>
          </a:bodyPr>
          <a:lstStyle/>
          <a:p>
            <a:pPr>
              <a:lnSpc>
                <a:spcPct val="90000"/>
              </a:lnSpc>
              <a:spcBef>
                <a:spcPct val="0"/>
              </a:spcBef>
              <a:spcAft>
                <a:spcPts val="600"/>
              </a:spcAft>
            </a:pPr>
            <a:r>
              <a:rPr lang="zh-TW" altLang="en-US" sz="5400" dirty="0">
                <a:latin typeface="標楷體" panose="03000509000000000000" pitchFamily="65" charset="-120"/>
                <a:ea typeface="標楷體" panose="03000509000000000000" pitchFamily="65" charset="-120"/>
                <a:cs typeface="+mj-cs"/>
              </a:rPr>
              <a:t>預期成果</a:t>
            </a:r>
          </a:p>
        </p:txBody>
      </p:sp>
    </p:spTree>
    <p:extLst>
      <p:ext uri="{BB962C8B-B14F-4D97-AF65-F5344CB8AC3E}">
        <p14:creationId xmlns:p14="http://schemas.microsoft.com/office/powerpoint/2010/main" val="2439609345"/>
      </p:ext>
    </p:extLst>
  </p:cSld>
  <p:clrMapOvr>
    <a:overrideClrMapping bg1="dk1" tx1="lt1" bg2="dk2" tx2="lt2" accent1="accent1" accent2="accent2" accent3="accent3" accent4="accent4" accent5="accent5" accent6="accent6" hlink="hlink" folHlink="folHlink"/>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66B332A4-D438-4773-A77F-5ED49A448D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53768" y="0"/>
            <a:ext cx="8284464" cy="6858000"/>
          </a:xfrm>
          <a:custGeom>
            <a:avLst/>
            <a:gdLst>
              <a:gd name="connsiteX0" fmla="*/ 1818109 w 8284464"/>
              <a:gd name="connsiteY0" fmla="*/ 0 h 6858000"/>
              <a:gd name="connsiteX1" fmla="*/ 6466355 w 8284464"/>
              <a:gd name="connsiteY1" fmla="*/ 0 h 6858000"/>
              <a:gd name="connsiteX2" fmla="*/ 6620596 w 8284464"/>
              <a:gd name="connsiteY2" fmla="*/ 109683 h 6858000"/>
              <a:gd name="connsiteX3" fmla="*/ 8284464 w 8284464"/>
              <a:gd name="connsiteY3" fmla="*/ 3429000 h 6858000"/>
              <a:gd name="connsiteX4" fmla="*/ 6620596 w 8284464"/>
              <a:gd name="connsiteY4" fmla="*/ 6748318 h 6858000"/>
              <a:gd name="connsiteX5" fmla="*/ 6466355 w 8284464"/>
              <a:gd name="connsiteY5" fmla="*/ 6858000 h 6858000"/>
              <a:gd name="connsiteX6" fmla="*/ 1818109 w 8284464"/>
              <a:gd name="connsiteY6" fmla="*/ 6858000 h 6858000"/>
              <a:gd name="connsiteX7" fmla="*/ 1663869 w 8284464"/>
              <a:gd name="connsiteY7" fmla="*/ 6748318 h 6858000"/>
              <a:gd name="connsiteX8" fmla="*/ 0 w 8284464"/>
              <a:gd name="connsiteY8" fmla="*/ 3429000 h 6858000"/>
              <a:gd name="connsiteX9" fmla="*/ 1663869 w 8284464"/>
              <a:gd name="connsiteY9" fmla="*/ 10968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84464" h="6858000">
                <a:moveTo>
                  <a:pt x="1818109" y="0"/>
                </a:moveTo>
                <a:lnTo>
                  <a:pt x="6466355" y="0"/>
                </a:lnTo>
                <a:lnTo>
                  <a:pt x="6620596" y="109683"/>
                </a:lnTo>
                <a:cubicBezTo>
                  <a:pt x="7630666" y="865069"/>
                  <a:pt x="8284464" y="2070683"/>
                  <a:pt x="8284464" y="3429000"/>
                </a:cubicBezTo>
                <a:cubicBezTo>
                  <a:pt x="8284464" y="4787317"/>
                  <a:pt x="7630666" y="5992931"/>
                  <a:pt x="6620596" y="6748318"/>
                </a:cubicBezTo>
                <a:lnTo>
                  <a:pt x="6466355" y="6858000"/>
                </a:lnTo>
                <a:lnTo>
                  <a:pt x="1818109" y="6858000"/>
                </a:lnTo>
                <a:lnTo>
                  <a:pt x="1663869" y="6748318"/>
                </a:lnTo>
                <a:cubicBezTo>
                  <a:pt x="653798" y="5992931"/>
                  <a:pt x="0" y="4787317"/>
                  <a:pt x="0" y="3429000"/>
                </a:cubicBezTo>
                <a:cubicBezTo>
                  <a:pt x="0" y="2070683"/>
                  <a:pt x="653798" y="865069"/>
                  <a:pt x="1663869" y="109683"/>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Freeform: Shape 8">
            <a:extLst>
              <a:ext uri="{FF2B5EF4-FFF2-40B4-BE49-F238E27FC236}">
                <a16:creationId xmlns:a16="http://schemas.microsoft.com/office/drawing/2014/main" id="{DF9AD32D-FF05-44F4-BD4D-9CEE89B71E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18360" y="0"/>
            <a:ext cx="7955280" cy="6858000"/>
          </a:xfrm>
          <a:custGeom>
            <a:avLst/>
            <a:gdLst>
              <a:gd name="connsiteX0" fmla="*/ 1962423 w 7955280"/>
              <a:gd name="connsiteY0" fmla="*/ 0 h 6858000"/>
              <a:gd name="connsiteX1" fmla="*/ 5992858 w 7955280"/>
              <a:gd name="connsiteY1" fmla="*/ 0 h 6858000"/>
              <a:gd name="connsiteX2" fmla="*/ 6040191 w 7955280"/>
              <a:gd name="connsiteY2" fmla="*/ 27216 h 6858000"/>
              <a:gd name="connsiteX3" fmla="*/ 7955280 w 7955280"/>
              <a:gd name="connsiteY3" fmla="*/ 3429000 h 6858000"/>
              <a:gd name="connsiteX4" fmla="*/ 6040191 w 7955280"/>
              <a:gd name="connsiteY4" fmla="*/ 6830784 h 6858000"/>
              <a:gd name="connsiteX5" fmla="*/ 5992858 w 7955280"/>
              <a:gd name="connsiteY5" fmla="*/ 6858000 h 6858000"/>
              <a:gd name="connsiteX6" fmla="*/ 1962423 w 7955280"/>
              <a:gd name="connsiteY6" fmla="*/ 6858000 h 6858000"/>
              <a:gd name="connsiteX7" fmla="*/ 1915089 w 7955280"/>
              <a:gd name="connsiteY7" fmla="*/ 6830784 h 6858000"/>
              <a:gd name="connsiteX8" fmla="*/ 0 w 7955280"/>
              <a:gd name="connsiteY8" fmla="*/ 3429000 h 6858000"/>
              <a:gd name="connsiteX9" fmla="*/ 1915089 w 7955280"/>
              <a:gd name="connsiteY9" fmla="*/ 2721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55280" h="6858000">
                <a:moveTo>
                  <a:pt x="1962423" y="0"/>
                </a:moveTo>
                <a:lnTo>
                  <a:pt x="5992858" y="0"/>
                </a:lnTo>
                <a:lnTo>
                  <a:pt x="6040191" y="27216"/>
                </a:lnTo>
                <a:cubicBezTo>
                  <a:pt x="7188332" y="724844"/>
                  <a:pt x="7955280" y="1987357"/>
                  <a:pt x="7955280" y="3429000"/>
                </a:cubicBezTo>
                <a:cubicBezTo>
                  <a:pt x="7955280" y="4870644"/>
                  <a:pt x="7188332" y="6133157"/>
                  <a:pt x="6040191" y="6830784"/>
                </a:cubicBezTo>
                <a:lnTo>
                  <a:pt x="5992858" y="6858000"/>
                </a:lnTo>
                <a:lnTo>
                  <a:pt x="1962423" y="6858000"/>
                </a:lnTo>
                <a:lnTo>
                  <a:pt x="1915089" y="6830784"/>
                </a:lnTo>
                <a:cubicBezTo>
                  <a:pt x="766948" y="6133157"/>
                  <a:pt x="0" y="4870644"/>
                  <a:pt x="0" y="3429000"/>
                </a:cubicBezTo>
                <a:cubicBezTo>
                  <a:pt x="0" y="1987357"/>
                  <a:pt x="766948" y="724844"/>
                  <a:pt x="1915089" y="27216"/>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文字方塊 1">
            <a:extLst>
              <a:ext uri="{FF2B5EF4-FFF2-40B4-BE49-F238E27FC236}">
                <a16:creationId xmlns:a16="http://schemas.microsoft.com/office/drawing/2014/main" id="{55ACC5C2-2503-A689-6577-2EFC42BFC499}"/>
              </a:ext>
            </a:extLst>
          </p:cNvPr>
          <p:cNvSpPr txBox="1"/>
          <p:nvPr/>
        </p:nvSpPr>
        <p:spPr>
          <a:xfrm>
            <a:off x="2555631" y="1441938"/>
            <a:ext cx="7080738" cy="3974124"/>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zh-TW" altLang="en-US" sz="6600" dirty="0">
                <a:solidFill>
                  <a:schemeClr val="bg1">
                    <a:lumMod val="95000"/>
                    <a:lumOff val="5000"/>
                  </a:schemeClr>
                </a:solidFill>
                <a:latin typeface="標楷體" panose="03000509000000000000" pitchFamily="65" charset="-120"/>
                <a:ea typeface="標楷體" panose="03000509000000000000" pitchFamily="65" charset="-120"/>
                <a:cs typeface="+mj-cs"/>
              </a:rPr>
              <a:t>報告結束</a:t>
            </a:r>
          </a:p>
        </p:txBody>
      </p:sp>
    </p:spTree>
    <p:extLst>
      <p:ext uri="{BB962C8B-B14F-4D97-AF65-F5344CB8AC3E}">
        <p14:creationId xmlns:p14="http://schemas.microsoft.com/office/powerpoint/2010/main" val="1038062238"/>
      </p:ext>
    </p:extLst>
  </p:cSld>
  <p:clrMapOvr>
    <a:overrideClrMapping bg1="dk1" tx1="lt1" bg2="dk2" tx2="lt2" accent1="accent1" accent2="accent2" accent3="accent3" accent4="accent4" accent5="accent5" accent6="accent6" hlink="hlink" folHlink="folHlink"/>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66B332A4-D438-4773-A77F-5ED49A448D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53768" y="0"/>
            <a:ext cx="8284464" cy="6858000"/>
          </a:xfrm>
          <a:custGeom>
            <a:avLst/>
            <a:gdLst>
              <a:gd name="connsiteX0" fmla="*/ 1818109 w 8284464"/>
              <a:gd name="connsiteY0" fmla="*/ 0 h 6858000"/>
              <a:gd name="connsiteX1" fmla="*/ 6466355 w 8284464"/>
              <a:gd name="connsiteY1" fmla="*/ 0 h 6858000"/>
              <a:gd name="connsiteX2" fmla="*/ 6620596 w 8284464"/>
              <a:gd name="connsiteY2" fmla="*/ 109683 h 6858000"/>
              <a:gd name="connsiteX3" fmla="*/ 8284464 w 8284464"/>
              <a:gd name="connsiteY3" fmla="*/ 3429000 h 6858000"/>
              <a:gd name="connsiteX4" fmla="*/ 6620596 w 8284464"/>
              <a:gd name="connsiteY4" fmla="*/ 6748318 h 6858000"/>
              <a:gd name="connsiteX5" fmla="*/ 6466355 w 8284464"/>
              <a:gd name="connsiteY5" fmla="*/ 6858000 h 6858000"/>
              <a:gd name="connsiteX6" fmla="*/ 1818109 w 8284464"/>
              <a:gd name="connsiteY6" fmla="*/ 6858000 h 6858000"/>
              <a:gd name="connsiteX7" fmla="*/ 1663869 w 8284464"/>
              <a:gd name="connsiteY7" fmla="*/ 6748318 h 6858000"/>
              <a:gd name="connsiteX8" fmla="*/ 0 w 8284464"/>
              <a:gd name="connsiteY8" fmla="*/ 3429000 h 6858000"/>
              <a:gd name="connsiteX9" fmla="*/ 1663869 w 8284464"/>
              <a:gd name="connsiteY9" fmla="*/ 10968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84464" h="6858000">
                <a:moveTo>
                  <a:pt x="1818109" y="0"/>
                </a:moveTo>
                <a:lnTo>
                  <a:pt x="6466355" y="0"/>
                </a:lnTo>
                <a:lnTo>
                  <a:pt x="6620596" y="109683"/>
                </a:lnTo>
                <a:cubicBezTo>
                  <a:pt x="7630666" y="865069"/>
                  <a:pt x="8284464" y="2070683"/>
                  <a:pt x="8284464" y="3429000"/>
                </a:cubicBezTo>
                <a:cubicBezTo>
                  <a:pt x="8284464" y="4787317"/>
                  <a:pt x="7630666" y="5992931"/>
                  <a:pt x="6620596" y="6748318"/>
                </a:cubicBezTo>
                <a:lnTo>
                  <a:pt x="6466355" y="6858000"/>
                </a:lnTo>
                <a:lnTo>
                  <a:pt x="1818109" y="6858000"/>
                </a:lnTo>
                <a:lnTo>
                  <a:pt x="1663869" y="6748318"/>
                </a:lnTo>
                <a:cubicBezTo>
                  <a:pt x="653798" y="5992931"/>
                  <a:pt x="0" y="4787317"/>
                  <a:pt x="0" y="3429000"/>
                </a:cubicBezTo>
                <a:cubicBezTo>
                  <a:pt x="0" y="2070683"/>
                  <a:pt x="653798" y="865069"/>
                  <a:pt x="1663869" y="109683"/>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Freeform: Shape 8">
            <a:extLst>
              <a:ext uri="{FF2B5EF4-FFF2-40B4-BE49-F238E27FC236}">
                <a16:creationId xmlns:a16="http://schemas.microsoft.com/office/drawing/2014/main" id="{DF9AD32D-FF05-44F4-BD4D-9CEE89B71E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18360" y="0"/>
            <a:ext cx="7955280" cy="6858000"/>
          </a:xfrm>
          <a:custGeom>
            <a:avLst/>
            <a:gdLst>
              <a:gd name="connsiteX0" fmla="*/ 1962423 w 7955280"/>
              <a:gd name="connsiteY0" fmla="*/ 0 h 6858000"/>
              <a:gd name="connsiteX1" fmla="*/ 5992858 w 7955280"/>
              <a:gd name="connsiteY1" fmla="*/ 0 h 6858000"/>
              <a:gd name="connsiteX2" fmla="*/ 6040191 w 7955280"/>
              <a:gd name="connsiteY2" fmla="*/ 27216 h 6858000"/>
              <a:gd name="connsiteX3" fmla="*/ 7955280 w 7955280"/>
              <a:gd name="connsiteY3" fmla="*/ 3429000 h 6858000"/>
              <a:gd name="connsiteX4" fmla="*/ 6040191 w 7955280"/>
              <a:gd name="connsiteY4" fmla="*/ 6830784 h 6858000"/>
              <a:gd name="connsiteX5" fmla="*/ 5992858 w 7955280"/>
              <a:gd name="connsiteY5" fmla="*/ 6858000 h 6858000"/>
              <a:gd name="connsiteX6" fmla="*/ 1962423 w 7955280"/>
              <a:gd name="connsiteY6" fmla="*/ 6858000 h 6858000"/>
              <a:gd name="connsiteX7" fmla="*/ 1915089 w 7955280"/>
              <a:gd name="connsiteY7" fmla="*/ 6830784 h 6858000"/>
              <a:gd name="connsiteX8" fmla="*/ 0 w 7955280"/>
              <a:gd name="connsiteY8" fmla="*/ 3429000 h 6858000"/>
              <a:gd name="connsiteX9" fmla="*/ 1915089 w 7955280"/>
              <a:gd name="connsiteY9" fmla="*/ 2721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55280" h="6858000">
                <a:moveTo>
                  <a:pt x="1962423" y="0"/>
                </a:moveTo>
                <a:lnTo>
                  <a:pt x="5992858" y="0"/>
                </a:lnTo>
                <a:lnTo>
                  <a:pt x="6040191" y="27216"/>
                </a:lnTo>
                <a:cubicBezTo>
                  <a:pt x="7188332" y="724844"/>
                  <a:pt x="7955280" y="1987357"/>
                  <a:pt x="7955280" y="3429000"/>
                </a:cubicBezTo>
                <a:cubicBezTo>
                  <a:pt x="7955280" y="4870644"/>
                  <a:pt x="7188332" y="6133157"/>
                  <a:pt x="6040191" y="6830784"/>
                </a:cubicBezTo>
                <a:lnTo>
                  <a:pt x="5992858" y="6858000"/>
                </a:lnTo>
                <a:lnTo>
                  <a:pt x="1962423" y="6858000"/>
                </a:lnTo>
                <a:lnTo>
                  <a:pt x="1915089" y="6830784"/>
                </a:lnTo>
                <a:cubicBezTo>
                  <a:pt x="766948" y="6133157"/>
                  <a:pt x="0" y="4870644"/>
                  <a:pt x="0" y="3429000"/>
                </a:cubicBezTo>
                <a:cubicBezTo>
                  <a:pt x="0" y="1987357"/>
                  <a:pt x="766948" y="724844"/>
                  <a:pt x="1915089" y="27216"/>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文字方塊 1">
            <a:extLst>
              <a:ext uri="{FF2B5EF4-FFF2-40B4-BE49-F238E27FC236}">
                <a16:creationId xmlns:a16="http://schemas.microsoft.com/office/drawing/2014/main" id="{8D338F26-CE7E-17F8-5482-8E2CC00061F4}"/>
              </a:ext>
            </a:extLst>
          </p:cNvPr>
          <p:cNvSpPr txBox="1"/>
          <p:nvPr/>
        </p:nvSpPr>
        <p:spPr>
          <a:xfrm>
            <a:off x="2555631" y="1441938"/>
            <a:ext cx="7080738" cy="3974124"/>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altLang="zh-TW" sz="7200" dirty="0">
                <a:solidFill>
                  <a:schemeClr val="bg1">
                    <a:lumMod val="95000"/>
                    <a:lumOff val="5000"/>
                  </a:schemeClr>
                </a:solidFill>
                <a:latin typeface="Times New Roman" panose="02020603050405020304" pitchFamily="18" charset="0"/>
                <a:ea typeface="+mj-ea"/>
                <a:cs typeface="Times New Roman" panose="02020603050405020304" pitchFamily="18" charset="0"/>
              </a:rPr>
              <a:t>Q &amp; A</a:t>
            </a:r>
          </a:p>
        </p:txBody>
      </p:sp>
    </p:spTree>
    <p:extLst>
      <p:ext uri="{BB962C8B-B14F-4D97-AF65-F5344CB8AC3E}">
        <p14:creationId xmlns:p14="http://schemas.microsoft.com/office/powerpoint/2010/main" val="4119017805"/>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DB9A51D-57AE-45BB-8B9D-7804CB2AF588}"/>
              </a:ext>
            </a:extLst>
          </p:cNvPr>
          <p:cNvSpPr>
            <a:spLocks noGrp="1"/>
          </p:cNvSpPr>
          <p:nvPr>
            <p:ph type="title"/>
          </p:nvPr>
        </p:nvSpPr>
        <p:spPr>
          <a:xfrm>
            <a:off x="762001" y="803325"/>
            <a:ext cx="4677265" cy="1393120"/>
          </a:xfrm>
        </p:spPr>
        <p:txBody>
          <a:bodyPr>
            <a:normAutofit/>
          </a:bodyPr>
          <a:lstStyle/>
          <a:p>
            <a:r>
              <a:rPr lang="zh-TW" altLang="en-US" dirty="0">
                <a:latin typeface="標楷體" panose="03000509000000000000" pitchFamily="65" charset="-120"/>
                <a:ea typeface="標楷體" panose="03000509000000000000" pitchFamily="65" charset="-120"/>
              </a:rPr>
              <a:t>硬體介紹 </a:t>
            </a:r>
            <a:r>
              <a:rPr lang="en-US" altLang="zh-TW" kern="100" dirty="0">
                <a:effectLst/>
                <a:latin typeface="Times New Roman" panose="02020603050405020304" pitchFamily="18" charset="0"/>
                <a:ea typeface="標楷體" panose="03000509000000000000" pitchFamily="65" charset="-120"/>
                <a:cs typeface="Times New Roman" panose="02020603050405020304" pitchFamily="18" charset="0"/>
              </a:rPr>
              <a:t>L298N</a:t>
            </a:r>
            <a:r>
              <a:rPr lang="en-US" altLang="zh-TW" kern="100" dirty="0">
                <a:effectLst/>
                <a:latin typeface="標楷體" panose="03000509000000000000" pitchFamily="65" charset="-120"/>
                <a:ea typeface="標楷體" panose="03000509000000000000" pitchFamily="65" charset="-120"/>
                <a:cs typeface="Times New Roman" panose="02020603050405020304" pitchFamily="18" charset="0"/>
              </a:rPr>
              <a:t> </a:t>
            </a:r>
            <a:r>
              <a:rPr lang="zh-TW" altLang="zh-TW" kern="100" dirty="0">
                <a:effectLst/>
                <a:latin typeface="標楷體" panose="03000509000000000000" pitchFamily="65" charset="-120"/>
                <a:ea typeface="標楷體" panose="03000509000000000000" pitchFamily="65" charset="-120"/>
                <a:cs typeface="Times New Roman" panose="02020603050405020304" pitchFamily="18" charset="0"/>
              </a:rPr>
              <a:t>直流馬達控制模組</a:t>
            </a:r>
            <a:endParaRPr lang="zh-TW" altLang="en-US" dirty="0"/>
          </a:p>
        </p:txBody>
      </p:sp>
      <p:sp>
        <p:nvSpPr>
          <p:cNvPr id="3" name="內容版面配置區 2">
            <a:extLst>
              <a:ext uri="{FF2B5EF4-FFF2-40B4-BE49-F238E27FC236}">
                <a16:creationId xmlns:a16="http://schemas.microsoft.com/office/drawing/2014/main" id="{E9C5720C-6B24-4489-A9FE-7B61E2AD3D7E}"/>
              </a:ext>
            </a:extLst>
          </p:cNvPr>
          <p:cNvSpPr>
            <a:spLocks noGrp="1"/>
          </p:cNvSpPr>
          <p:nvPr>
            <p:ph idx="1"/>
          </p:nvPr>
        </p:nvSpPr>
        <p:spPr>
          <a:xfrm>
            <a:off x="762001" y="2462350"/>
            <a:ext cx="4607667" cy="3490978"/>
          </a:xfrm>
        </p:spPr>
        <p:txBody>
          <a:bodyPr anchor="t">
            <a:normAutofit/>
          </a:bodyPr>
          <a:lstStyle/>
          <a:p>
            <a:r>
              <a:rPr lang="en-US" altLang="zh-TW" sz="2400" kern="100" dirty="0">
                <a:effectLst/>
                <a:latin typeface="Times New Roman" panose="02020603050405020304" pitchFamily="18" charset="0"/>
                <a:ea typeface="標楷體" panose="03000509000000000000" pitchFamily="65" charset="-120"/>
                <a:cs typeface="Times New Roman" panose="02020603050405020304" pitchFamily="18" charset="0"/>
              </a:rPr>
              <a:t>L298N</a:t>
            </a:r>
            <a:r>
              <a:rPr lang="en-US" altLang="zh-TW" sz="2400" kern="100" dirty="0">
                <a:effectLst/>
                <a:latin typeface="標楷體" panose="03000509000000000000" pitchFamily="65" charset="-120"/>
                <a:ea typeface="標楷體" panose="03000509000000000000" pitchFamily="65" charset="-120"/>
                <a:cs typeface="Times New Roman" panose="02020603050405020304" pitchFamily="18" charset="0"/>
              </a:rPr>
              <a:t> </a:t>
            </a:r>
            <a:r>
              <a:rPr lang="zh-TW" altLang="zh-TW" sz="2400" kern="100" dirty="0">
                <a:effectLst/>
                <a:latin typeface="標楷體" panose="03000509000000000000" pitchFamily="65" charset="-120"/>
                <a:ea typeface="標楷體" panose="03000509000000000000" pitchFamily="65" charset="-120"/>
                <a:cs typeface="Times New Roman" panose="02020603050405020304" pitchFamily="18" charset="0"/>
              </a:rPr>
              <a:t>直流馬達控制模組</a:t>
            </a:r>
            <a:r>
              <a:rPr lang="zh-TW" altLang="zh-TW" sz="2400" dirty="0">
                <a:effectLst/>
                <a:ea typeface="標楷體" panose="03000509000000000000" pitchFamily="65" charset="-120"/>
                <a:cs typeface="Times New Roman" panose="02020603050405020304" pitchFamily="18" charset="0"/>
              </a:rPr>
              <a:t>可以驅動兩個直流馬達或是一個步進馬達，使用 </a:t>
            </a:r>
            <a:r>
              <a:rPr lang="en-US" altLang="zh-TW" sz="2400" dirty="0">
                <a:effectLst/>
                <a:latin typeface="Times New Roman" panose="02020603050405020304" pitchFamily="18" charset="0"/>
                <a:ea typeface="標楷體" panose="03000509000000000000" pitchFamily="65" charset="-120"/>
              </a:rPr>
              <a:t>Arduino</a:t>
            </a:r>
            <a:r>
              <a:rPr lang="en-US" altLang="zh-TW" sz="2400" dirty="0">
                <a:effectLst/>
                <a:latin typeface="標楷體" panose="03000509000000000000" pitchFamily="65" charset="-120"/>
                <a:cs typeface="Times New Roman" panose="02020603050405020304" pitchFamily="18" charset="0"/>
              </a:rPr>
              <a:t> </a:t>
            </a:r>
            <a:r>
              <a:rPr lang="zh-TW" altLang="zh-TW" sz="2400" dirty="0">
                <a:effectLst/>
                <a:ea typeface="標楷體" panose="03000509000000000000" pitchFamily="65" charset="-120"/>
                <a:cs typeface="Times New Roman" panose="02020603050405020304" pitchFamily="18" charset="0"/>
              </a:rPr>
              <a:t>或是其它微控制器輸入控制訊號，就可以簡單控制直流馬達正反轉。</a:t>
            </a:r>
            <a:endParaRPr lang="en-US" altLang="zh-TW" sz="2400" dirty="0">
              <a:effectLst/>
              <a:ea typeface="標楷體" panose="03000509000000000000" pitchFamily="65" charset="-120"/>
              <a:cs typeface="Times New Roman" panose="02020603050405020304" pitchFamily="18" charset="0"/>
            </a:endParaRPr>
          </a:p>
          <a:p>
            <a:r>
              <a:rPr lang="zh-TW" altLang="zh-TW" sz="2400" dirty="0">
                <a:effectLst/>
                <a:ea typeface="標楷體" panose="03000509000000000000" pitchFamily="65" charset="-120"/>
                <a:cs typeface="Times New Roman" panose="02020603050405020304" pitchFamily="18" charset="0"/>
              </a:rPr>
              <a:t>馬達控制模組上，附有一個 </a:t>
            </a:r>
            <a:r>
              <a:rPr lang="en-US" altLang="zh-TW" sz="2400" dirty="0">
                <a:effectLst/>
                <a:latin typeface="Times New Roman" panose="02020603050405020304" pitchFamily="18" charset="0"/>
                <a:ea typeface="標楷體" panose="03000509000000000000" pitchFamily="65" charset="-120"/>
              </a:rPr>
              <a:t>5V</a:t>
            </a:r>
            <a:r>
              <a:rPr lang="en-US" altLang="zh-TW" sz="2400" dirty="0">
                <a:effectLst/>
                <a:latin typeface="標楷體" panose="03000509000000000000" pitchFamily="65" charset="-120"/>
                <a:cs typeface="Times New Roman" panose="02020603050405020304" pitchFamily="18" charset="0"/>
              </a:rPr>
              <a:t> </a:t>
            </a:r>
            <a:r>
              <a:rPr lang="zh-TW" altLang="zh-TW" sz="2400" dirty="0">
                <a:effectLst/>
                <a:ea typeface="標楷體" panose="03000509000000000000" pitchFamily="65" charset="-120"/>
                <a:cs typeface="Times New Roman" panose="02020603050405020304" pitchFamily="18" charset="0"/>
              </a:rPr>
              <a:t>穩壓器，可提供</a:t>
            </a:r>
            <a:r>
              <a:rPr lang="en-US" altLang="zh-TW" sz="2400" dirty="0">
                <a:effectLst/>
                <a:latin typeface="Times New Roman" panose="02020603050405020304" pitchFamily="18" charset="0"/>
                <a:ea typeface="標楷體" panose="03000509000000000000" pitchFamily="65" charset="-120"/>
              </a:rPr>
              <a:t>+5V</a:t>
            </a:r>
            <a:r>
              <a:rPr lang="en-US" altLang="zh-TW" sz="2400" dirty="0">
                <a:effectLst/>
                <a:latin typeface="標楷體" panose="03000509000000000000" pitchFamily="65" charset="-120"/>
                <a:cs typeface="Times New Roman" panose="02020603050405020304" pitchFamily="18" charset="0"/>
              </a:rPr>
              <a:t> </a:t>
            </a:r>
            <a:r>
              <a:rPr lang="zh-TW" altLang="zh-TW" sz="2400" dirty="0">
                <a:effectLst/>
                <a:ea typeface="標楷體" panose="03000509000000000000" pitchFamily="65" charset="-120"/>
                <a:cs typeface="Times New Roman" panose="02020603050405020304" pitchFamily="18" charset="0"/>
              </a:rPr>
              <a:t>電源給 </a:t>
            </a:r>
            <a:r>
              <a:rPr lang="en-US" altLang="zh-TW" sz="2400" dirty="0">
                <a:effectLst/>
                <a:latin typeface="Times New Roman" panose="02020603050405020304" pitchFamily="18" charset="0"/>
                <a:ea typeface="標楷體" panose="03000509000000000000" pitchFamily="65" charset="-120"/>
              </a:rPr>
              <a:t>Arduino</a:t>
            </a:r>
            <a:r>
              <a:rPr lang="en-US" altLang="zh-TW" sz="2400" dirty="0">
                <a:effectLst/>
                <a:latin typeface="標楷體" panose="03000509000000000000" pitchFamily="65" charset="-120"/>
                <a:cs typeface="Times New Roman" panose="02020603050405020304" pitchFamily="18" charset="0"/>
              </a:rPr>
              <a:t> </a:t>
            </a:r>
            <a:r>
              <a:rPr lang="zh-TW" altLang="zh-TW" sz="2400" dirty="0">
                <a:effectLst/>
                <a:ea typeface="標楷體" panose="03000509000000000000" pitchFamily="65" charset="-120"/>
                <a:cs typeface="Times New Roman" panose="02020603050405020304" pitchFamily="18" charset="0"/>
              </a:rPr>
              <a:t>或其 它微控制器，使用者可以選擇設定使用與否。</a:t>
            </a:r>
            <a:endParaRPr lang="zh-TW" altLang="en-US" sz="2400" dirty="0"/>
          </a:p>
        </p:txBody>
      </p:sp>
      <p:sp>
        <p:nvSpPr>
          <p:cNvPr id="9" name="Freeform: Shape 8">
            <a:extLst>
              <a:ext uri="{FF2B5EF4-FFF2-40B4-BE49-F238E27FC236}">
                <a16:creationId xmlns:a16="http://schemas.microsoft.com/office/drawing/2014/main" id="{CF62D2A7-8207-488C-9F46-316BA81A16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58278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圖片 3">
            <a:extLst>
              <a:ext uri="{FF2B5EF4-FFF2-40B4-BE49-F238E27FC236}">
                <a16:creationId xmlns:a16="http://schemas.microsoft.com/office/drawing/2014/main" id="{E4C67F87-AD89-4B7E-9B2D-79F92C34654D}"/>
              </a:ext>
            </a:extLst>
          </p:cNvPr>
          <p:cNvPicPr/>
          <p:nvPr/>
        </p:nvPicPr>
        <p:blipFill rotWithShape="1">
          <a:blip r:embed="rId2">
            <a:extLst>
              <a:ext uri="{28A0092B-C50C-407E-A947-70E740481C1C}">
                <a14:useLocalDpi xmlns:a14="http://schemas.microsoft.com/office/drawing/2010/main" val="0"/>
              </a:ext>
            </a:extLst>
          </a:blip>
          <a:srcRect r="3766" b="-2"/>
          <a:stretch/>
        </p:blipFill>
        <p:spPr bwMode="auto">
          <a:xfrm>
            <a:off x="6750141" y="-2"/>
            <a:ext cx="5441859" cy="5654940"/>
          </a:xfrm>
          <a:custGeom>
            <a:avLst/>
            <a:gdLst/>
            <a:ahLst/>
            <a:cxnLst/>
            <a:rect l="l" t="t" r="r" b="b"/>
            <a:pathLst>
              <a:path w="5441859" h="5654940">
                <a:moveTo>
                  <a:pt x="1041368" y="0"/>
                </a:moveTo>
                <a:lnTo>
                  <a:pt x="5441859" y="0"/>
                </a:lnTo>
                <a:lnTo>
                  <a:pt x="5441859" y="4820612"/>
                </a:lnTo>
                <a:lnTo>
                  <a:pt x="5285166" y="4957981"/>
                </a:lnTo>
                <a:cubicBezTo>
                  <a:pt x="4729628" y="5394557"/>
                  <a:pt x="4029081" y="5654940"/>
                  <a:pt x="3267719" y="5654940"/>
                </a:cubicBezTo>
                <a:cubicBezTo>
                  <a:pt x="1463008" y="5654940"/>
                  <a:pt x="0" y="4191932"/>
                  <a:pt x="0" y="2387221"/>
                </a:cubicBezTo>
                <a:cubicBezTo>
                  <a:pt x="0" y="1484866"/>
                  <a:pt x="365752" y="667936"/>
                  <a:pt x="957093" y="76595"/>
                </a:cubicBezTo>
                <a:close/>
              </a:path>
            </a:pathLst>
          </a:custGeom>
          <a:noFill/>
        </p:spPr>
      </p:pic>
    </p:spTree>
    <p:extLst>
      <p:ext uri="{BB962C8B-B14F-4D97-AF65-F5344CB8AC3E}">
        <p14:creationId xmlns:p14="http://schemas.microsoft.com/office/powerpoint/2010/main" val="1164868222"/>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89108AD-2817-4C5F-A952-3EAED6EDEC2A}"/>
              </a:ext>
            </a:extLst>
          </p:cNvPr>
          <p:cNvSpPr>
            <a:spLocks noGrp="1"/>
          </p:cNvSpPr>
          <p:nvPr>
            <p:ph type="title"/>
          </p:nvPr>
        </p:nvSpPr>
        <p:spPr>
          <a:xfrm>
            <a:off x="838200" y="723578"/>
            <a:ext cx="4595071" cy="1645501"/>
          </a:xfrm>
        </p:spPr>
        <p:txBody>
          <a:bodyPr>
            <a:normAutofit/>
          </a:bodyPr>
          <a:lstStyle/>
          <a:p>
            <a:r>
              <a:rPr lang="zh-TW" altLang="en-US" dirty="0">
                <a:latin typeface="標楷體" panose="03000509000000000000" pitchFamily="65" charset="-120"/>
                <a:ea typeface="標楷體" panose="03000509000000000000" pitchFamily="65" charset="-120"/>
              </a:rPr>
              <a:t>硬體介紹 </a:t>
            </a:r>
            <a:br>
              <a:rPr lang="en-US" altLang="zh-TW" dirty="0">
                <a:latin typeface="標楷體" panose="03000509000000000000" pitchFamily="65" charset="-120"/>
                <a:ea typeface="標楷體" panose="03000509000000000000" pitchFamily="65" charset="-120"/>
              </a:rPr>
            </a:br>
            <a:r>
              <a:rPr lang="zh-TW" altLang="en-US" dirty="0">
                <a:latin typeface="標楷體" panose="03000509000000000000" pitchFamily="65" charset="-120"/>
                <a:ea typeface="標楷體" panose="03000509000000000000" pitchFamily="65" charset="-120"/>
              </a:rPr>
              <a:t>蠕動馬達</a:t>
            </a:r>
            <a:endParaRPr lang="zh-TW" altLang="en-US" dirty="0"/>
          </a:p>
        </p:txBody>
      </p:sp>
      <p:sp>
        <p:nvSpPr>
          <p:cNvPr id="3" name="內容版面配置區 2">
            <a:extLst>
              <a:ext uri="{FF2B5EF4-FFF2-40B4-BE49-F238E27FC236}">
                <a16:creationId xmlns:a16="http://schemas.microsoft.com/office/drawing/2014/main" id="{E237F0F9-F67E-4BAE-9055-4B3F1D4B935A}"/>
              </a:ext>
            </a:extLst>
          </p:cNvPr>
          <p:cNvSpPr>
            <a:spLocks noGrp="1"/>
          </p:cNvSpPr>
          <p:nvPr>
            <p:ph idx="1"/>
          </p:nvPr>
        </p:nvSpPr>
        <p:spPr>
          <a:xfrm>
            <a:off x="838200" y="2548467"/>
            <a:ext cx="4595071" cy="3628495"/>
          </a:xfrm>
        </p:spPr>
        <p:txBody>
          <a:bodyPr>
            <a:normAutofit/>
          </a:bodyPr>
          <a:lstStyle/>
          <a:p>
            <a:r>
              <a:rPr lang="zh-TW" altLang="zh-TW" sz="2400" dirty="0">
                <a:effectLst/>
                <a:latin typeface="Times New Roman" panose="02020603050405020304" pitchFamily="18" charset="0"/>
                <a:ea typeface="標楷體" panose="03000509000000000000" pitchFamily="65" charset="-120"/>
                <a:cs typeface="Times New Roman" panose="02020603050405020304" pitchFamily="18" charset="0"/>
              </a:rPr>
              <a:t>蠕動泵中的滾輪在旋轉時會壓縮軟管，從而通過形成的真空將液體吸入軟管中。除了軟管外沒有任何其他部分會與液體接觸，不存在馬達和液體相互污染的風險。當滾輪旋轉時，軟管中就會形成真空，從而吸入更多的液體，並在滾輪下一次通過時被擠出。</a:t>
            </a:r>
            <a:endParaRPr lang="zh-TW" altLang="en-US" sz="2400" dirty="0"/>
          </a:p>
        </p:txBody>
      </p:sp>
      <p:sp>
        <p:nvSpPr>
          <p:cNvPr id="18" name="Rectangle 10">
            <a:extLst>
              <a:ext uri="{FF2B5EF4-FFF2-40B4-BE49-F238E27FC236}">
                <a16:creationId xmlns:a16="http://schemas.microsoft.com/office/drawing/2014/main" id="{003713C1-2FB2-413B-BF91-3AE41726FB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0991" y="3474720"/>
            <a:ext cx="6100914" cy="33832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12">
            <a:extLst>
              <a:ext uri="{FF2B5EF4-FFF2-40B4-BE49-F238E27FC236}">
                <a16:creationId xmlns:a16="http://schemas.microsoft.com/office/drawing/2014/main" id="{90795B4D-5022-4A7F-A01D-8D880B7CD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99584" y="0"/>
            <a:ext cx="6192415" cy="6858000"/>
          </a:xfrm>
          <a:prstGeom prst="rect">
            <a:avLst/>
          </a:prstGeom>
          <a:solidFill>
            <a:schemeClr val="tx1">
              <a:lumMod val="85000"/>
              <a:lumOff val="1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Rectangle 14">
            <a:extLst>
              <a:ext uri="{FF2B5EF4-FFF2-40B4-BE49-F238E27FC236}">
                <a16:creationId xmlns:a16="http://schemas.microsoft.com/office/drawing/2014/main" id="{AFD19018-DE7C-4796-ADF2-AD2EB0FC0D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5999" y="0"/>
            <a:ext cx="3002281" cy="33832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圖片 4" descr="IMG_256">
            <a:extLst>
              <a:ext uri="{FF2B5EF4-FFF2-40B4-BE49-F238E27FC236}">
                <a16:creationId xmlns:a16="http://schemas.microsoft.com/office/drawing/2014/main" id="{8A3234D0-0E1C-4CFF-A763-276BB96D135F}"/>
              </a:ext>
            </a:extLst>
          </p:cNvPr>
          <p:cNvPicPr/>
          <p:nvPr/>
        </p:nvPicPr>
        <p:blipFill>
          <a:blip r:embed="rId2">
            <a:extLst>
              <a:ext uri="{28A0092B-C50C-407E-A947-70E740481C1C}">
                <a14:useLocalDpi xmlns:a14="http://schemas.microsoft.com/office/drawing/2010/main" val="0"/>
              </a:ext>
            </a:extLst>
          </a:blip>
          <a:stretch>
            <a:fillRect/>
          </a:stretch>
        </p:blipFill>
        <p:spPr bwMode="auto">
          <a:xfrm>
            <a:off x="6552804" y="321734"/>
            <a:ext cx="2100524" cy="2739814"/>
          </a:xfrm>
          <a:prstGeom prst="rect">
            <a:avLst/>
          </a:prstGeom>
          <a:noFill/>
        </p:spPr>
      </p:pic>
      <p:sp>
        <p:nvSpPr>
          <p:cNvPr id="17" name="Rectangle 16">
            <a:extLst>
              <a:ext uri="{FF2B5EF4-FFF2-40B4-BE49-F238E27FC236}">
                <a16:creationId xmlns:a16="http://schemas.microsoft.com/office/drawing/2014/main" id="{B1A0A2C2-4F85-44AF-8708-8DCA4B550C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9624" y="0"/>
            <a:ext cx="3002281" cy="33832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圖片 5" descr="cs074_3_Img_6_1">
            <a:extLst>
              <a:ext uri="{FF2B5EF4-FFF2-40B4-BE49-F238E27FC236}">
                <a16:creationId xmlns:a16="http://schemas.microsoft.com/office/drawing/2014/main" id="{9530718F-67EF-4340-986B-504674D082CF}"/>
              </a:ext>
            </a:extLst>
          </p:cNvPr>
          <p:cNvPicPr/>
          <p:nvPr/>
        </p:nvPicPr>
        <p:blipFill>
          <a:blip r:embed="rId3">
            <a:extLst>
              <a:ext uri="{28A0092B-C50C-407E-A947-70E740481C1C}">
                <a14:useLocalDpi xmlns:a14="http://schemas.microsoft.com/office/drawing/2010/main" val="0"/>
              </a:ext>
            </a:extLst>
          </a:blip>
          <a:stretch>
            <a:fillRect/>
          </a:stretch>
        </p:blipFill>
        <p:spPr bwMode="auto">
          <a:xfrm>
            <a:off x="9611840" y="321734"/>
            <a:ext cx="2146187" cy="2739814"/>
          </a:xfrm>
          <a:prstGeom prst="rect">
            <a:avLst/>
          </a:prstGeom>
          <a:noFill/>
        </p:spPr>
      </p:pic>
      <p:pic>
        <p:nvPicPr>
          <p:cNvPr id="4" name="圖片 3">
            <a:extLst>
              <a:ext uri="{FF2B5EF4-FFF2-40B4-BE49-F238E27FC236}">
                <a16:creationId xmlns:a16="http://schemas.microsoft.com/office/drawing/2014/main" id="{F67A495C-95E0-4DD7-AF9D-F459D6714517}"/>
              </a:ext>
            </a:extLst>
          </p:cNvPr>
          <p:cNvPicPr/>
          <p:nvPr/>
        </p:nvPicPr>
        <p:blipFill>
          <a:blip r:embed="rId4" cstate="print">
            <a:extLst>
              <a:ext uri="{28A0092B-C50C-407E-A947-70E740481C1C}">
                <a14:useLocalDpi xmlns:a14="http://schemas.microsoft.com/office/drawing/2010/main" val="0"/>
              </a:ext>
            </a:extLst>
          </a:blip>
          <a:stretch>
            <a:fillRect/>
          </a:stretch>
        </p:blipFill>
        <p:spPr bwMode="auto">
          <a:xfrm>
            <a:off x="7651349" y="3796452"/>
            <a:ext cx="2985302" cy="2559898"/>
          </a:xfrm>
          <a:prstGeom prst="rect">
            <a:avLst/>
          </a:prstGeom>
          <a:noFill/>
        </p:spPr>
      </p:pic>
    </p:spTree>
    <p:extLst>
      <p:ext uri="{BB962C8B-B14F-4D97-AF65-F5344CB8AC3E}">
        <p14:creationId xmlns:p14="http://schemas.microsoft.com/office/powerpoint/2010/main" val="130535593"/>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1B0D80D-D7E0-4429-AE77-95169807824A}"/>
              </a:ext>
            </a:extLst>
          </p:cNvPr>
          <p:cNvSpPr>
            <a:spLocks noGrp="1"/>
          </p:cNvSpPr>
          <p:nvPr>
            <p:ph type="title"/>
          </p:nvPr>
        </p:nvSpPr>
        <p:spPr>
          <a:xfrm>
            <a:off x="647247" y="671209"/>
            <a:ext cx="5064680" cy="1737749"/>
          </a:xfrm>
        </p:spPr>
        <p:txBody>
          <a:bodyPr>
            <a:noAutofit/>
          </a:bodyPr>
          <a:lstStyle/>
          <a:p>
            <a:r>
              <a:rPr lang="zh-TW" altLang="en-US" dirty="0">
                <a:latin typeface="標楷體" panose="03000509000000000000" pitchFamily="65" charset="-120"/>
                <a:ea typeface="標楷體" panose="03000509000000000000" pitchFamily="65" charset="-120"/>
              </a:rPr>
              <a:t>硬體介紹 </a:t>
            </a:r>
            <a:br>
              <a:rPr lang="en-US" altLang="zh-TW" dirty="0">
                <a:latin typeface="標楷體" panose="03000509000000000000" pitchFamily="65" charset="-120"/>
                <a:ea typeface="標楷體" panose="03000509000000000000" pitchFamily="65" charset="-120"/>
              </a:rPr>
            </a:br>
            <a:r>
              <a:rPr lang="en-US" altLang="zh-TW" kern="100" dirty="0">
                <a:effectLst/>
                <a:latin typeface="Times New Roman" panose="02020603050405020304" pitchFamily="18" charset="0"/>
                <a:ea typeface="標楷體" panose="03000509000000000000" pitchFamily="65" charset="-120"/>
                <a:cs typeface="Times New Roman" panose="02020603050405020304" pitchFamily="18" charset="0"/>
              </a:rPr>
              <a:t>HX711 &amp;</a:t>
            </a:r>
            <a:br>
              <a:rPr lang="en-US" altLang="zh-TW" kern="100" dirty="0">
                <a:latin typeface="標楷體" panose="03000509000000000000" pitchFamily="65" charset="-120"/>
                <a:ea typeface="標楷體" panose="03000509000000000000" pitchFamily="65" charset="-120"/>
                <a:cs typeface="Times New Roman" panose="02020603050405020304" pitchFamily="18" charset="0"/>
              </a:rPr>
            </a:br>
            <a:r>
              <a:rPr lang="zh-TW" altLang="zh-TW" kern="100" dirty="0">
                <a:effectLst/>
                <a:latin typeface="標楷體" panose="03000509000000000000" pitchFamily="65" charset="-120"/>
                <a:ea typeface="標楷體" panose="03000509000000000000" pitchFamily="65" charset="-120"/>
                <a:cs typeface="Times New Roman" panose="02020603050405020304" pitchFamily="18" charset="0"/>
              </a:rPr>
              <a:t>荷重元</a:t>
            </a:r>
            <a:r>
              <a:rPr lang="en-US" altLang="zh-TW" kern="100" dirty="0">
                <a:effectLst/>
                <a:latin typeface="標楷體" panose="03000509000000000000" pitchFamily="65" charset="-120"/>
                <a:ea typeface="標楷體" panose="03000509000000000000" pitchFamily="65" charset="-120"/>
                <a:cs typeface="Times New Roman" panose="02020603050405020304" pitchFamily="18" charset="0"/>
              </a:rPr>
              <a:t>(</a:t>
            </a:r>
            <a:r>
              <a:rPr lang="zh-TW" altLang="zh-TW" kern="100" dirty="0">
                <a:effectLst/>
                <a:latin typeface="標楷體" panose="03000509000000000000" pitchFamily="65" charset="-120"/>
                <a:ea typeface="標楷體" panose="03000509000000000000" pitchFamily="65" charset="-120"/>
                <a:cs typeface="Times New Roman" panose="02020603050405020304" pitchFamily="18" charset="0"/>
              </a:rPr>
              <a:t>重力模組</a:t>
            </a:r>
            <a:r>
              <a:rPr lang="en-US" altLang="zh-TW" kern="100" dirty="0">
                <a:effectLst/>
                <a:latin typeface="標楷體" panose="03000509000000000000" pitchFamily="65" charset="-120"/>
                <a:ea typeface="標楷體" panose="03000509000000000000" pitchFamily="65" charset="-120"/>
                <a:cs typeface="Times New Roman" panose="02020603050405020304" pitchFamily="18" charset="0"/>
              </a:rPr>
              <a:t>)</a:t>
            </a:r>
            <a:endParaRPr lang="zh-TW" altLang="en-US" dirty="0">
              <a:latin typeface="標楷體" panose="03000509000000000000" pitchFamily="65" charset="-120"/>
              <a:ea typeface="標楷體" panose="03000509000000000000" pitchFamily="65" charset="-120"/>
            </a:endParaRPr>
          </a:p>
        </p:txBody>
      </p:sp>
      <p:sp>
        <p:nvSpPr>
          <p:cNvPr id="3" name="內容版面配置區 2">
            <a:extLst>
              <a:ext uri="{FF2B5EF4-FFF2-40B4-BE49-F238E27FC236}">
                <a16:creationId xmlns:a16="http://schemas.microsoft.com/office/drawing/2014/main" id="{F60330A6-F48D-4A6C-A194-A9E27E5028DD}"/>
              </a:ext>
            </a:extLst>
          </p:cNvPr>
          <p:cNvSpPr>
            <a:spLocks noGrp="1"/>
          </p:cNvSpPr>
          <p:nvPr>
            <p:ph idx="1"/>
          </p:nvPr>
        </p:nvSpPr>
        <p:spPr>
          <a:xfrm>
            <a:off x="805544" y="2871982"/>
            <a:ext cx="4399094" cy="3181684"/>
          </a:xfrm>
        </p:spPr>
        <p:txBody>
          <a:bodyPr anchor="t">
            <a:normAutofit/>
          </a:bodyPr>
          <a:lstStyle/>
          <a:p>
            <a:r>
              <a:rPr lang="zh-TW" altLang="en-US" sz="2400" dirty="0">
                <a:latin typeface="Times New Roman" panose="02020603050405020304" pitchFamily="18" charset="0"/>
                <a:ea typeface="標楷體" panose="03000509000000000000" pitchFamily="65" charset="-120"/>
                <a:cs typeface="Times New Roman" panose="02020603050405020304" pitchFamily="18" charset="0"/>
              </a:rPr>
              <a:t>荷重元</a:t>
            </a:r>
            <a:r>
              <a:rPr lang="zh-TW" altLang="zh-TW" sz="2400" dirty="0">
                <a:effectLst/>
                <a:latin typeface="Times New Roman" panose="02020603050405020304" pitchFamily="18" charset="0"/>
                <a:ea typeface="標楷體" panose="03000509000000000000" pitchFamily="65" charset="-120"/>
                <a:cs typeface="Times New Roman" panose="02020603050405020304" pitchFamily="18" charset="0"/>
              </a:rPr>
              <a:t>是一種力感測器，可以用來測量壓力、扭力等等力的形式，當力施加到秤重感應器上時，將力轉換為電子信號，而秤重感應器受到的力與輸出的電壓成正比。根據不同的秤重感應器樣式，能夠感測的重量單位以克</a:t>
            </a:r>
            <a:r>
              <a:rPr lang="en-US" altLang="zh-TW" sz="2400" dirty="0">
                <a:effectLst/>
                <a:latin typeface="Times New Roman" panose="02020603050405020304" pitchFamily="18" charset="0"/>
                <a:ea typeface="標楷體" panose="03000509000000000000" pitchFamily="65" charset="-120"/>
              </a:rPr>
              <a:t> (g)</a:t>
            </a:r>
            <a:r>
              <a:rPr lang="zh-TW" altLang="zh-TW" sz="2400" dirty="0">
                <a:effectLst/>
                <a:latin typeface="Times New Roman" panose="02020603050405020304" pitchFamily="18" charset="0"/>
                <a:ea typeface="標楷體" panose="03000509000000000000" pitchFamily="65" charset="-120"/>
                <a:cs typeface="Times New Roman" panose="02020603050405020304" pitchFamily="18" charset="0"/>
              </a:rPr>
              <a:t>、千克</a:t>
            </a:r>
            <a:r>
              <a:rPr lang="en-US" altLang="zh-TW" sz="2400" dirty="0">
                <a:effectLst/>
                <a:latin typeface="Times New Roman" panose="02020603050405020304" pitchFamily="18" charset="0"/>
                <a:ea typeface="標楷體" panose="03000509000000000000" pitchFamily="65" charset="-120"/>
              </a:rPr>
              <a:t> (kg) </a:t>
            </a:r>
            <a:r>
              <a:rPr lang="zh-TW" altLang="zh-TW" sz="2400" dirty="0">
                <a:effectLst/>
                <a:latin typeface="Times New Roman" panose="02020603050405020304" pitchFamily="18" charset="0"/>
                <a:ea typeface="標楷體" panose="03000509000000000000" pitchFamily="65" charset="-120"/>
                <a:cs typeface="Times New Roman" panose="02020603050405020304" pitchFamily="18" charset="0"/>
              </a:rPr>
              <a:t>或噸</a:t>
            </a:r>
            <a:r>
              <a:rPr lang="en-US" altLang="zh-TW" sz="2400" dirty="0">
                <a:effectLst/>
                <a:latin typeface="Times New Roman" panose="02020603050405020304" pitchFamily="18" charset="0"/>
                <a:ea typeface="標楷體" panose="03000509000000000000" pitchFamily="65" charset="-120"/>
              </a:rPr>
              <a:t> (t) </a:t>
            </a:r>
            <a:r>
              <a:rPr lang="zh-TW" altLang="zh-TW" sz="2400" dirty="0">
                <a:effectLst/>
                <a:latin typeface="Times New Roman" panose="02020603050405020304" pitchFamily="18" charset="0"/>
                <a:ea typeface="標楷體" panose="03000509000000000000" pitchFamily="65" charset="-120"/>
                <a:cs typeface="Times New Roman" panose="02020603050405020304" pitchFamily="18" charset="0"/>
              </a:rPr>
              <a:t>為單位進行量測</a:t>
            </a:r>
            <a:r>
              <a:rPr lang="zh-TW" altLang="en-US" sz="2400" dirty="0">
                <a:effectLst/>
                <a:latin typeface="Times New Roman" panose="02020603050405020304" pitchFamily="18" charset="0"/>
                <a:ea typeface="標楷體" panose="03000509000000000000" pitchFamily="65" charset="-120"/>
                <a:cs typeface="Times New Roman" panose="02020603050405020304" pitchFamily="18" charset="0"/>
              </a:rPr>
              <a:t>。</a:t>
            </a:r>
            <a:endParaRPr lang="zh-TW" altLang="en-US" sz="2400" dirty="0"/>
          </a:p>
        </p:txBody>
      </p:sp>
      <p:sp>
        <p:nvSpPr>
          <p:cNvPr id="10" name="Freeform: Shape 9">
            <a:extLst>
              <a:ext uri="{FF2B5EF4-FFF2-40B4-BE49-F238E27FC236}">
                <a16:creationId xmlns:a16="http://schemas.microsoft.com/office/drawing/2014/main" id="{C62225A2-D3F0-45D1-9C47-B10375316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711927" y="-1"/>
            <a:ext cx="6480073" cy="6858002"/>
          </a:xfrm>
          <a:custGeom>
            <a:avLst/>
            <a:gdLst>
              <a:gd name="connsiteX0" fmla="*/ 6130244 w 6480073"/>
              <a:gd name="connsiteY0" fmla="*/ 0 h 6858002"/>
              <a:gd name="connsiteX1" fmla="*/ 6212951 w 6480073"/>
              <a:gd name="connsiteY1" fmla="*/ 314584 h 6858002"/>
              <a:gd name="connsiteX2" fmla="*/ 5540779 w 6480073"/>
              <a:gd name="connsiteY2" fmla="*/ 6756649 h 6858002"/>
              <a:gd name="connsiteX3" fmla="*/ 5489971 w 6480073"/>
              <a:gd name="connsiteY3" fmla="*/ 6858002 h 6858002"/>
              <a:gd name="connsiteX4" fmla="*/ 0 w 6480073"/>
              <a:gd name="connsiteY4" fmla="*/ 6858002 h 6858002"/>
              <a:gd name="connsiteX5" fmla="*/ 0 w 6480073"/>
              <a:gd name="connsiteY5" fmla="*/ 0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80073" h="6858002">
                <a:moveTo>
                  <a:pt x="6130244" y="0"/>
                </a:moveTo>
                <a:lnTo>
                  <a:pt x="6212951" y="314584"/>
                </a:lnTo>
                <a:cubicBezTo>
                  <a:pt x="6745828" y="2551616"/>
                  <a:pt x="6460994" y="4808873"/>
                  <a:pt x="5540779" y="6756649"/>
                </a:cubicBezTo>
                <a:lnTo>
                  <a:pt x="5489971" y="6858002"/>
                </a:lnTo>
                <a:lnTo>
                  <a:pt x="0" y="6858002"/>
                </a:lnTo>
                <a:lnTo>
                  <a:pt x="0"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1B9FBFA8-6AF4-4091-9C8B-DEC6D8933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942784" y="0"/>
            <a:ext cx="6249216" cy="6858001"/>
          </a:xfrm>
          <a:custGeom>
            <a:avLst/>
            <a:gdLst>
              <a:gd name="connsiteX0" fmla="*/ 0 w 6249216"/>
              <a:gd name="connsiteY0" fmla="*/ 0 h 6858001"/>
              <a:gd name="connsiteX1" fmla="*/ 5893742 w 6249216"/>
              <a:gd name="connsiteY1" fmla="*/ 1 h 6858001"/>
              <a:gd name="connsiteX2" fmla="*/ 5993697 w 6249216"/>
              <a:gd name="connsiteY2" fmla="*/ 380651 h 6858001"/>
              <a:gd name="connsiteX3" fmla="*/ 5308924 w 6249216"/>
              <a:gd name="connsiteY3" fmla="*/ 6647018 h 6858001"/>
              <a:gd name="connsiteX4" fmla="*/ 5200672 w 6249216"/>
              <a:gd name="connsiteY4" fmla="*/ 6858001 h 6858001"/>
              <a:gd name="connsiteX5" fmla="*/ 1 w 6249216"/>
              <a:gd name="connsiteY5" fmla="*/ 685800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49216" h="6858001">
                <a:moveTo>
                  <a:pt x="0" y="0"/>
                </a:moveTo>
                <a:lnTo>
                  <a:pt x="5893742" y="1"/>
                </a:lnTo>
                <a:lnTo>
                  <a:pt x="5993697" y="380651"/>
                </a:lnTo>
                <a:cubicBezTo>
                  <a:pt x="6511353" y="2559611"/>
                  <a:pt x="6222352" y="4758249"/>
                  <a:pt x="5308924" y="6647018"/>
                </a:cubicBezTo>
                <a:lnTo>
                  <a:pt x="5200672" y="6858001"/>
                </a:lnTo>
                <a:lnTo>
                  <a:pt x="1" y="6858001"/>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圖片 4">
            <a:extLst>
              <a:ext uri="{FF2B5EF4-FFF2-40B4-BE49-F238E27FC236}">
                <a16:creationId xmlns:a16="http://schemas.microsoft.com/office/drawing/2014/main" id="{03304430-E969-4A4D-9826-34221987039F}"/>
              </a:ext>
            </a:extLst>
          </p:cNvPr>
          <p:cNvPicPr>
            <a:picLocks noChangeAspect="1"/>
          </p:cNvPicPr>
          <p:nvPr/>
        </p:nvPicPr>
        <p:blipFill>
          <a:blip r:embed="rId2"/>
          <a:stretch>
            <a:fillRect/>
          </a:stretch>
        </p:blipFill>
        <p:spPr>
          <a:xfrm>
            <a:off x="7483066" y="599325"/>
            <a:ext cx="4031141" cy="2741177"/>
          </a:xfrm>
          <a:prstGeom prst="rect">
            <a:avLst/>
          </a:prstGeom>
        </p:spPr>
      </p:pic>
      <p:pic>
        <p:nvPicPr>
          <p:cNvPr id="4" name="圖片 3">
            <a:extLst>
              <a:ext uri="{FF2B5EF4-FFF2-40B4-BE49-F238E27FC236}">
                <a16:creationId xmlns:a16="http://schemas.microsoft.com/office/drawing/2014/main" id="{B4114A4F-F4F2-48E3-B1BF-0BC51219536B}"/>
              </a:ext>
            </a:extLst>
          </p:cNvPr>
          <p:cNvPicPr>
            <a:picLocks noChangeAspect="1"/>
          </p:cNvPicPr>
          <p:nvPr/>
        </p:nvPicPr>
        <p:blipFill>
          <a:blip r:embed="rId3"/>
          <a:stretch>
            <a:fillRect/>
          </a:stretch>
        </p:blipFill>
        <p:spPr>
          <a:xfrm>
            <a:off x="7187612" y="3940097"/>
            <a:ext cx="4622052" cy="2137699"/>
          </a:xfrm>
          <a:prstGeom prst="rect">
            <a:avLst/>
          </a:prstGeom>
        </p:spPr>
      </p:pic>
    </p:spTree>
    <p:extLst>
      <p:ext uri="{BB962C8B-B14F-4D97-AF65-F5344CB8AC3E}">
        <p14:creationId xmlns:p14="http://schemas.microsoft.com/office/powerpoint/2010/main" val="4213479538"/>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1B0D80D-D7E0-4429-AE77-95169807824A}"/>
              </a:ext>
            </a:extLst>
          </p:cNvPr>
          <p:cNvSpPr>
            <a:spLocks noGrp="1"/>
          </p:cNvSpPr>
          <p:nvPr>
            <p:ph type="title"/>
          </p:nvPr>
        </p:nvSpPr>
        <p:spPr>
          <a:xfrm>
            <a:off x="801099" y="1396289"/>
            <a:ext cx="5006336" cy="1325563"/>
          </a:xfrm>
        </p:spPr>
        <p:txBody>
          <a:bodyPr>
            <a:normAutofit/>
          </a:bodyPr>
          <a:lstStyle/>
          <a:p>
            <a:r>
              <a:rPr lang="zh-TW" altLang="en-US" dirty="0">
                <a:latin typeface="標楷體" panose="03000509000000000000" pitchFamily="65" charset="-120"/>
                <a:ea typeface="標楷體" panose="03000509000000000000" pitchFamily="65" charset="-120"/>
              </a:rPr>
              <a:t>硬體介紹</a:t>
            </a:r>
            <a:br>
              <a:rPr lang="en-US" altLang="zh-TW" dirty="0">
                <a:latin typeface="標楷體" panose="03000509000000000000" pitchFamily="65" charset="-120"/>
                <a:ea typeface="標楷體" panose="03000509000000000000" pitchFamily="65" charset="-120"/>
              </a:rPr>
            </a:br>
            <a:r>
              <a:rPr lang="en-US" altLang="zh-TW" kern="100" dirty="0">
                <a:effectLst/>
                <a:latin typeface="標楷體" panose="03000509000000000000" pitchFamily="65" charset="-120"/>
                <a:ea typeface="標楷體" panose="03000509000000000000" pitchFamily="65" charset="-120"/>
                <a:cs typeface="Times New Roman" panose="02020603050405020304" pitchFamily="18" charset="0"/>
              </a:rPr>
              <a:t>ESP32</a:t>
            </a:r>
            <a:r>
              <a:rPr lang="zh-TW" altLang="en-US" kern="100" dirty="0">
                <a:effectLst/>
                <a:latin typeface="標楷體" panose="03000509000000000000" pitchFamily="65" charset="-120"/>
                <a:ea typeface="標楷體" panose="03000509000000000000" pitchFamily="65" charset="-120"/>
                <a:cs typeface="Times New Roman" panose="02020603050405020304" pitchFamily="18" charset="0"/>
              </a:rPr>
              <a:t>模組</a:t>
            </a:r>
            <a:endParaRPr lang="zh-TW" altLang="en-US" dirty="0">
              <a:latin typeface="標楷體" panose="03000509000000000000" pitchFamily="65" charset="-120"/>
              <a:ea typeface="標楷體" panose="03000509000000000000" pitchFamily="65" charset="-120"/>
            </a:endParaRPr>
          </a:p>
        </p:txBody>
      </p:sp>
      <p:sp>
        <p:nvSpPr>
          <p:cNvPr id="3" name="內容版面配置區 2">
            <a:extLst>
              <a:ext uri="{FF2B5EF4-FFF2-40B4-BE49-F238E27FC236}">
                <a16:creationId xmlns:a16="http://schemas.microsoft.com/office/drawing/2014/main" id="{F60330A6-F48D-4A6C-A194-A9E27E5028DD}"/>
              </a:ext>
            </a:extLst>
          </p:cNvPr>
          <p:cNvSpPr>
            <a:spLocks noGrp="1"/>
          </p:cNvSpPr>
          <p:nvPr>
            <p:ph idx="1"/>
          </p:nvPr>
        </p:nvSpPr>
        <p:spPr>
          <a:xfrm>
            <a:off x="805543" y="2871982"/>
            <a:ext cx="5006336" cy="3181684"/>
          </a:xfrm>
        </p:spPr>
        <p:txBody>
          <a:bodyPr anchor="t">
            <a:normAutofit/>
          </a:bodyPr>
          <a:lstStyle/>
          <a:p>
            <a:r>
              <a:rPr lang="en-US" altLang="zh-TW" sz="2400" dirty="0">
                <a:effectLst/>
                <a:ea typeface="Times New Roman" panose="02020603050405020304" pitchFamily="18" charset="0"/>
              </a:rPr>
              <a:t>ESP32</a:t>
            </a:r>
            <a:r>
              <a:rPr lang="zh-TW" altLang="zh-TW" sz="2400" dirty="0">
                <a:effectLst/>
                <a:latin typeface="Times New Roman" panose="02020603050405020304" pitchFamily="18" charset="0"/>
                <a:ea typeface="標楷體" panose="03000509000000000000" pitchFamily="65" charset="-120"/>
                <a:cs typeface="Times New Roman" panose="02020603050405020304" pitchFamily="18" charset="0"/>
              </a:rPr>
              <a:t>是為低成本，低功耗的單晶片微控制器，整合了</a:t>
            </a:r>
            <a:r>
              <a:rPr lang="en-US" altLang="zh-TW" sz="2400" dirty="0">
                <a:effectLst/>
                <a:latin typeface="Times New Roman" panose="02020603050405020304" pitchFamily="18" charset="0"/>
                <a:ea typeface="標楷體" panose="03000509000000000000" pitchFamily="65" charset="-120"/>
              </a:rPr>
              <a:t>Wi-Fi</a:t>
            </a:r>
            <a:r>
              <a:rPr lang="zh-TW" altLang="zh-TW" sz="2400" dirty="0">
                <a:effectLst/>
                <a:latin typeface="Times New Roman" panose="02020603050405020304" pitchFamily="18" charset="0"/>
                <a:ea typeface="標楷體" panose="03000509000000000000" pitchFamily="65" charset="-120"/>
                <a:cs typeface="Times New Roman" panose="02020603050405020304" pitchFamily="18" charset="0"/>
              </a:rPr>
              <a:t>和雙模藍牙。</a:t>
            </a:r>
            <a:r>
              <a:rPr lang="en-US" altLang="zh-TW" sz="2400" dirty="0">
                <a:effectLst/>
                <a:latin typeface="Times New Roman" panose="02020603050405020304" pitchFamily="18" charset="0"/>
                <a:ea typeface="標楷體" panose="03000509000000000000" pitchFamily="65" charset="-120"/>
              </a:rPr>
              <a:t> ESP32</a:t>
            </a:r>
            <a:r>
              <a:rPr lang="zh-TW" altLang="zh-TW" sz="2400" dirty="0">
                <a:effectLst/>
                <a:latin typeface="Times New Roman" panose="02020603050405020304" pitchFamily="18" charset="0"/>
                <a:ea typeface="標楷體" panose="03000509000000000000" pitchFamily="65" charset="-120"/>
                <a:cs typeface="Times New Roman" panose="02020603050405020304" pitchFamily="18" charset="0"/>
              </a:rPr>
              <a:t>採用</a:t>
            </a:r>
            <a:r>
              <a:rPr lang="en-US" altLang="zh-TW" sz="2400" dirty="0" err="1">
                <a:effectLst/>
                <a:latin typeface="Times New Roman" panose="02020603050405020304" pitchFamily="18" charset="0"/>
                <a:ea typeface="標楷體" panose="03000509000000000000" pitchFamily="65" charset="-120"/>
              </a:rPr>
              <a:t>Tensilica</a:t>
            </a:r>
            <a:r>
              <a:rPr lang="en-US" altLang="zh-TW" sz="2400" dirty="0">
                <a:effectLst/>
                <a:latin typeface="Times New Roman" panose="02020603050405020304" pitchFamily="18" charset="0"/>
                <a:ea typeface="標楷體" panose="03000509000000000000" pitchFamily="65" charset="-120"/>
              </a:rPr>
              <a:t> </a:t>
            </a:r>
            <a:r>
              <a:rPr lang="en-US" altLang="zh-TW" sz="2400" dirty="0" err="1">
                <a:effectLst/>
                <a:latin typeface="Times New Roman" panose="02020603050405020304" pitchFamily="18" charset="0"/>
                <a:ea typeface="標楷體" panose="03000509000000000000" pitchFamily="65" charset="-120"/>
              </a:rPr>
              <a:t>Xtensa</a:t>
            </a:r>
            <a:r>
              <a:rPr lang="en-US" altLang="zh-TW" sz="2400" dirty="0">
                <a:effectLst/>
                <a:latin typeface="Times New Roman" panose="02020603050405020304" pitchFamily="18" charset="0"/>
                <a:ea typeface="標楷體" panose="03000509000000000000" pitchFamily="65" charset="-120"/>
              </a:rPr>
              <a:t> LX6</a:t>
            </a:r>
            <a:r>
              <a:rPr lang="zh-TW" altLang="zh-TW" sz="2400" dirty="0">
                <a:effectLst/>
                <a:latin typeface="Times New Roman" panose="02020603050405020304" pitchFamily="18" charset="0"/>
                <a:ea typeface="標楷體" panose="03000509000000000000" pitchFamily="65" charset="-120"/>
                <a:cs typeface="Times New Roman" panose="02020603050405020304" pitchFamily="18" charset="0"/>
              </a:rPr>
              <a:t>微處理器，包括雙核心和單核變體，內建天線開關，</a:t>
            </a:r>
            <a:r>
              <a:rPr lang="en-US" altLang="zh-TW" sz="2400" dirty="0">
                <a:effectLst/>
                <a:latin typeface="Times New Roman" panose="02020603050405020304" pitchFamily="18" charset="0"/>
                <a:ea typeface="標楷體" panose="03000509000000000000" pitchFamily="65" charset="-120"/>
              </a:rPr>
              <a:t>RF</a:t>
            </a:r>
            <a:r>
              <a:rPr lang="zh-TW" altLang="zh-TW" sz="2400" dirty="0">
                <a:effectLst/>
                <a:latin typeface="Times New Roman" panose="02020603050405020304" pitchFamily="18" charset="0"/>
                <a:ea typeface="標楷體" panose="03000509000000000000" pitchFamily="65" charset="-120"/>
                <a:cs typeface="Times New Roman" panose="02020603050405020304" pitchFamily="18" charset="0"/>
              </a:rPr>
              <a:t>變換器，功率放大器，低雜訊接收放大器，濾波器和電源管理模組</a:t>
            </a:r>
            <a:r>
              <a:rPr lang="zh-TW" altLang="en-US" sz="2400" dirty="0">
                <a:effectLst/>
                <a:latin typeface="Times New Roman" panose="02020603050405020304" pitchFamily="18" charset="0"/>
                <a:ea typeface="標楷體" panose="03000509000000000000" pitchFamily="65" charset="-120"/>
                <a:cs typeface="Times New Roman" panose="02020603050405020304" pitchFamily="18" charset="0"/>
              </a:rPr>
              <a:t>。</a:t>
            </a:r>
            <a:endParaRPr lang="zh-TW" altLang="en-US" sz="2400" dirty="0"/>
          </a:p>
        </p:txBody>
      </p:sp>
      <p:sp>
        <p:nvSpPr>
          <p:cNvPr id="11" name="Freeform: Shape 10">
            <a:extLst>
              <a:ext uri="{FF2B5EF4-FFF2-40B4-BE49-F238E27FC236}">
                <a16:creationId xmlns:a16="http://schemas.microsoft.com/office/drawing/2014/main" id="{4F74D28C-3268-4E35-8EE1-D92CB4A85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19218"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圖片 5">
            <a:extLst>
              <a:ext uri="{FF2B5EF4-FFF2-40B4-BE49-F238E27FC236}">
                <a16:creationId xmlns:a16="http://schemas.microsoft.com/office/drawing/2014/main" id="{4867EF37-EFEF-47EE-8F59-5FEA54159F4E}"/>
              </a:ext>
            </a:extLst>
          </p:cNvPr>
          <p:cNvPicPr>
            <a:picLocks noChangeAspect="1"/>
          </p:cNvPicPr>
          <p:nvPr/>
        </p:nvPicPr>
        <p:blipFill rotWithShape="1">
          <a:blip r:embed="rId2"/>
          <a:srcRect l="15994" r="12194" b="-2"/>
          <a:stretch/>
        </p:blipFill>
        <p:spPr>
          <a:xfrm>
            <a:off x="6167846" y="0"/>
            <a:ext cx="6024154" cy="6857990"/>
          </a:xfrm>
          <a:custGeom>
            <a:avLst/>
            <a:gdLst/>
            <a:ahLst/>
            <a:cxnLst/>
            <a:rect l="l" t="t" r="r" b="b"/>
            <a:pathLst>
              <a:path w="6024154" h="6858000">
                <a:moveTo>
                  <a:pt x="70374" y="0"/>
                </a:moveTo>
                <a:lnTo>
                  <a:pt x="6024154" y="0"/>
                </a:lnTo>
                <a:lnTo>
                  <a:pt x="6024154" y="6858000"/>
                </a:lnTo>
                <a:lnTo>
                  <a:pt x="3587167" y="6858000"/>
                </a:lnTo>
                <a:lnTo>
                  <a:pt x="3474220" y="6800152"/>
                </a:lnTo>
                <a:cubicBezTo>
                  <a:pt x="1404818" y="5675986"/>
                  <a:pt x="0" y="3483472"/>
                  <a:pt x="0" y="962844"/>
                </a:cubicBezTo>
                <a:cubicBezTo>
                  <a:pt x="0" y="733696"/>
                  <a:pt x="11610" y="507260"/>
                  <a:pt x="34274" y="284091"/>
                </a:cubicBezTo>
                <a:close/>
              </a:path>
            </a:pathLst>
          </a:custGeom>
        </p:spPr>
      </p:pic>
    </p:spTree>
    <p:extLst>
      <p:ext uri="{BB962C8B-B14F-4D97-AF65-F5344CB8AC3E}">
        <p14:creationId xmlns:p14="http://schemas.microsoft.com/office/powerpoint/2010/main" val="2621381951"/>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1B0D80D-D7E0-4429-AE77-95169807824A}"/>
              </a:ext>
            </a:extLst>
          </p:cNvPr>
          <p:cNvSpPr>
            <a:spLocks noGrp="1"/>
          </p:cNvSpPr>
          <p:nvPr>
            <p:ph type="title"/>
          </p:nvPr>
        </p:nvSpPr>
        <p:spPr>
          <a:xfrm>
            <a:off x="801099" y="1396289"/>
            <a:ext cx="5006336" cy="1325563"/>
          </a:xfrm>
        </p:spPr>
        <p:txBody>
          <a:bodyPr>
            <a:normAutofit/>
          </a:bodyPr>
          <a:lstStyle/>
          <a:p>
            <a:r>
              <a:rPr lang="zh-TW" altLang="en-US" dirty="0">
                <a:latin typeface="標楷體" panose="03000509000000000000" pitchFamily="65" charset="-120"/>
                <a:ea typeface="標楷體" panose="03000509000000000000" pitchFamily="65" charset="-120"/>
              </a:rPr>
              <a:t>硬體介紹</a:t>
            </a:r>
            <a:br>
              <a:rPr lang="en-US" altLang="zh-TW" dirty="0">
                <a:latin typeface="標楷體" panose="03000509000000000000" pitchFamily="65" charset="-120"/>
                <a:ea typeface="標楷體" panose="03000509000000000000" pitchFamily="65" charset="-120"/>
              </a:rPr>
            </a:br>
            <a:r>
              <a:rPr lang="zh-TW" altLang="en-US" kern="100" dirty="0">
                <a:effectLst/>
                <a:latin typeface="標楷體" panose="03000509000000000000" pitchFamily="65" charset="-120"/>
                <a:ea typeface="標楷體" panose="03000509000000000000" pitchFamily="65" charset="-120"/>
                <a:cs typeface="Times New Roman" panose="02020603050405020304" pitchFamily="18" charset="0"/>
              </a:rPr>
              <a:t>升壓模組</a:t>
            </a:r>
            <a:endParaRPr lang="zh-TW" altLang="en-US" dirty="0">
              <a:latin typeface="標楷體" panose="03000509000000000000" pitchFamily="65" charset="-120"/>
              <a:ea typeface="標楷體" panose="03000509000000000000" pitchFamily="65" charset="-120"/>
            </a:endParaRPr>
          </a:p>
        </p:txBody>
      </p:sp>
      <p:sp>
        <p:nvSpPr>
          <p:cNvPr id="3" name="內容版面配置區 2">
            <a:extLst>
              <a:ext uri="{FF2B5EF4-FFF2-40B4-BE49-F238E27FC236}">
                <a16:creationId xmlns:a16="http://schemas.microsoft.com/office/drawing/2014/main" id="{F60330A6-F48D-4A6C-A194-A9E27E5028DD}"/>
              </a:ext>
            </a:extLst>
          </p:cNvPr>
          <p:cNvSpPr>
            <a:spLocks noGrp="1"/>
          </p:cNvSpPr>
          <p:nvPr>
            <p:ph idx="1"/>
          </p:nvPr>
        </p:nvSpPr>
        <p:spPr>
          <a:xfrm>
            <a:off x="805543" y="2871982"/>
            <a:ext cx="5006336" cy="3181684"/>
          </a:xfrm>
        </p:spPr>
        <p:txBody>
          <a:bodyPr anchor="t">
            <a:normAutofit/>
          </a:bodyPr>
          <a:lstStyle/>
          <a:p>
            <a:r>
              <a:rPr lang="zh-TW" altLang="zh-TW" sz="2400" dirty="0">
                <a:effectLst/>
                <a:latin typeface="Times New Roman" panose="02020603050405020304" pitchFamily="18" charset="0"/>
                <a:ea typeface="標楷體" panose="03000509000000000000" pitchFamily="65" charset="-120"/>
                <a:cs typeface="Times New Roman" panose="02020603050405020304" pitchFamily="18" charset="0"/>
              </a:rPr>
              <a:t>因為</a:t>
            </a:r>
            <a:r>
              <a:rPr lang="en-US" altLang="zh-TW" sz="2400" dirty="0" err="1">
                <a:effectLst/>
                <a:latin typeface="Times New Roman" panose="02020603050405020304" pitchFamily="18" charset="0"/>
                <a:ea typeface="標楷體" panose="03000509000000000000" pitchFamily="65" charset="-120"/>
              </a:rPr>
              <a:t>Ardiuno</a:t>
            </a:r>
            <a:r>
              <a:rPr lang="zh-TW" altLang="zh-TW" sz="2400" dirty="0">
                <a:effectLst/>
                <a:latin typeface="Times New Roman" panose="02020603050405020304" pitchFamily="18" charset="0"/>
                <a:ea typeface="標楷體" panose="03000509000000000000" pitchFamily="65" charset="-120"/>
                <a:cs typeface="Times New Roman" panose="02020603050405020304" pitchFamily="18" charset="0"/>
              </a:rPr>
              <a:t>和大部分零件皆使用</a:t>
            </a:r>
            <a:r>
              <a:rPr lang="en-US" altLang="zh-TW" sz="2400" dirty="0">
                <a:effectLst/>
                <a:latin typeface="Times New Roman" panose="02020603050405020304" pitchFamily="18" charset="0"/>
                <a:ea typeface="標楷體" panose="03000509000000000000" pitchFamily="65" charset="-120"/>
              </a:rPr>
              <a:t>5V</a:t>
            </a:r>
            <a:r>
              <a:rPr lang="zh-TW" altLang="zh-TW" sz="2400" dirty="0">
                <a:effectLst/>
                <a:latin typeface="Times New Roman" panose="02020603050405020304" pitchFamily="18" charset="0"/>
                <a:ea typeface="標楷體" panose="03000509000000000000" pitchFamily="65" charset="-120"/>
                <a:cs typeface="Times New Roman" panose="02020603050405020304" pitchFamily="18" charset="0"/>
              </a:rPr>
              <a:t>電源，所以輸入部分的電源採用</a:t>
            </a:r>
            <a:r>
              <a:rPr lang="en-US" altLang="zh-TW" sz="2400" dirty="0">
                <a:effectLst/>
                <a:latin typeface="Times New Roman" panose="02020603050405020304" pitchFamily="18" charset="0"/>
                <a:ea typeface="標楷體" panose="03000509000000000000" pitchFamily="65" charset="-120"/>
              </a:rPr>
              <a:t>USB</a:t>
            </a:r>
            <a:r>
              <a:rPr lang="zh-TW" altLang="zh-TW" sz="2400" dirty="0">
                <a:effectLst/>
                <a:latin typeface="Times New Roman" panose="02020603050405020304" pitchFamily="18" charset="0"/>
                <a:ea typeface="標楷體" panose="03000509000000000000" pitchFamily="65" charset="-120"/>
                <a:cs typeface="Times New Roman" panose="02020603050405020304" pitchFamily="18" charset="0"/>
              </a:rPr>
              <a:t>進行輸入，但驅動馬達的電源需要使用</a:t>
            </a:r>
            <a:r>
              <a:rPr lang="en-US" altLang="zh-TW" sz="2400" dirty="0">
                <a:effectLst/>
                <a:latin typeface="Times New Roman" panose="02020603050405020304" pitchFamily="18" charset="0"/>
                <a:ea typeface="標楷體" panose="03000509000000000000" pitchFamily="65" charset="-120"/>
              </a:rPr>
              <a:t>12V</a:t>
            </a:r>
            <a:r>
              <a:rPr lang="zh-TW" altLang="zh-TW" sz="2400" dirty="0">
                <a:effectLst/>
                <a:latin typeface="Times New Roman" panose="02020603050405020304" pitchFamily="18" charset="0"/>
                <a:ea typeface="標楷體" panose="03000509000000000000" pitchFamily="65" charset="-120"/>
                <a:cs typeface="Times New Roman" panose="02020603050405020304" pitchFamily="18" charset="0"/>
              </a:rPr>
              <a:t>，否則馬達會無法正常作動，所以升壓模組將原本的</a:t>
            </a:r>
            <a:r>
              <a:rPr lang="en-US" altLang="zh-TW" sz="2400" dirty="0">
                <a:effectLst/>
                <a:latin typeface="Times New Roman" panose="02020603050405020304" pitchFamily="18" charset="0"/>
                <a:ea typeface="標楷體" panose="03000509000000000000" pitchFamily="65" charset="-120"/>
              </a:rPr>
              <a:t>5V</a:t>
            </a:r>
            <a:r>
              <a:rPr lang="zh-TW" altLang="zh-TW" sz="2400" dirty="0">
                <a:effectLst/>
                <a:latin typeface="Times New Roman" panose="02020603050405020304" pitchFamily="18" charset="0"/>
                <a:ea typeface="標楷體" panose="03000509000000000000" pitchFamily="65" charset="-120"/>
                <a:cs typeface="Times New Roman" panose="02020603050405020304" pitchFamily="18" charset="0"/>
              </a:rPr>
              <a:t>升壓至</a:t>
            </a:r>
            <a:r>
              <a:rPr lang="en-US" altLang="zh-TW" sz="2400" dirty="0">
                <a:effectLst/>
                <a:latin typeface="Times New Roman" panose="02020603050405020304" pitchFamily="18" charset="0"/>
                <a:ea typeface="標楷體" panose="03000509000000000000" pitchFamily="65" charset="-120"/>
              </a:rPr>
              <a:t>12V</a:t>
            </a:r>
            <a:r>
              <a:rPr lang="zh-TW" altLang="zh-TW" sz="2400" dirty="0">
                <a:effectLst/>
                <a:latin typeface="Times New Roman" panose="02020603050405020304" pitchFamily="18" charset="0"/>
                <a:ea typeface="標楷體" panose="03000509000000000000" pitchFamily="65" charset="-120"/>
                <a:cs typeface="Times New Roman" panose="02020603050405020304" pitchFamily="18" charset="0"/>
              </a:rPr>
              <a:t>，升壓後的電壓可使馬達正常運作。</a:t>
            </a:r>
            <a:endParaRPr lang="zh-TW" altLang="en-US" sz="2400" dirty="0"/>
          </a:p>
        </p:txBody>
      </p:sp>
      <p:sp>
        <p:nvSpPr>
          <p:cNvPr id="9" name="Freeform: Shape 8">
            <a:extLst>
              <a:ext uri="{FF2B5EF4-FFF2-40B4-BE49-F238E27FC236}">
                <a16:creationId xmlns:a16="http://schemas.microsoft.com/office/drawing/2014/main" id="{4F74D28C-3268-4E35-8EE1-D92CB4A85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19218"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圖片 3">
            <a:extLst>
              <a:ext uri="{FF2B5EF4-FFF2-40B4-BE49-F238E27FC236}">
                <a16:creationId xmlns:a16="http://schemas.microsoft.com/office/drawing/2014/main" id="{89942FC7-32C8-4947-B44A-AD9D979D4E7D}"/>
              </a:ext>
            </a:extLst>
          </p:cNvPr>
          <p:cNvPicPr>
            <a:picLocks noChangeAspect="1"/>
          </p:cNvPicPr>
          <p:nvPr/>
        </p:nvPicPr>
        <p:blipFill rotWithShape="1">
          <a:blip r:embed="rId2"/>
          <a:srcRect l="29983" r="26535" b="-1"/>
          <a:stretch/>
        </p:blipFill>
        <p:spPr>
          <a:xfrm>
            <a:off x="6023662" y="9"/>
            <a:ext cx="6168338" cy="7022131"/>
          </a:xfrm>
          <a:custGeom>
            <a:avLst/>
            <a:gdLst/>
            <a:ahLst/>
            <a:cxnLst/>
            <a:rect l="l" t="t" r="r" b="b"/>
            <a:pathLst>
              <a:path w="6024154" h="6858000">
                <a:moveTo>
                  <a:pt x="70374" y="0"/>
                </a:moveTo>
                <a:lnTo>
                  <a:pt x="6024154" y="0"/>
                </a:lnTo>
                <a:lnTo>
                  <a:pt x="6024154" y="6858000"/>
                </a:lnTo>
                <a:lnTo>
                  <a:pt x="3587167" y="6858000"/>
                </a:lnTo>
                <a:lnTo>
                  <a:pt x="3474220" y="6800152"/>
                </a:lnTo>
                <a:cubicBezTo>
                  <a:pt x="1404818" y="5675986"/>
                  <a:pt x="0" y="3483472"/>
                  <a:pt x="0" y="962844"/>
                </a:cubicBezTo>
                <a:cubicBezTo>
                  <a:pt x="0" y="733696"/>
                  <a:pt x="11610" y="507260"/>
                  <a:pt x="34274" y="284091"/>
                </a:cubicBezTo>
                <a:close/>
              </a:path>
            </a:pathLst>
          </a:custGeom>
        </p:spPr>
      </p:pic>
    </p:spTree>
    <p:extLst>
      <p:ext uri="{BB962C8B-B14F-4D97-AF65-F5344CB8AC3E}">
        <p14:creationId xmlns:p14="http://schemas.microsoft.com/office/powerpoint/2010/main" val="4112919934"/>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1B0D80D-D7E0-4429-AE77-95169807824A}"/>
              </a:ext>
            </a:extLst>
          </p:cNvPr>
          <p:cNvSpPr>
            <a:spLocks noGrp="1"/>
          </p:cNvSpPr>
          <p:nvPr>
            <p:ph type="title"/>
          </p:nvPr>
        </p:nvSpPr>
        <p:spPr>
          <a:xfrm>
            <a:off x="801099" y="1396289"/>
            <a:ext cx="5006336" cy="1325563"/>
          </a:xfrm>
        </p:spPr>
        <p:txBody>
          <a:bodyPr>
            <a:normAutofit/>
          </a:bodyPr>
          <a:lstStyle/>
          <a:p>
            <a:r>
              <a:rPr lang="zh-TW" altLang="en-US" dirty="0">
                <a:latin typeface="標楷體" panose="03000509000000000000" pitchFamily="65" charset="-120"/>
                <a:ea typeface="標楷體" panose="03000509000000000000" pitchFamily="65" charset="-120"/>
              </a:rPr>
              <a:t>硬體介紹</a:t>
            </a:r>
            <a:br>
              <a:rPr lang="en-US" altLang="zh-TW" dirty="0">
                <a:latin typeface="標楷體" panose="03000509000000000000" pitchFamily="65" charset="-120"/>
                <a:ea typeface="標楷體" panose="03000509000000000000" pitchFamily="65" charset="-120"/>
              </a:rPr>
            </a:br>
            <a:r>
              <a:rPr lang="zh-TW" altLang="en-US" kern="100" dirty="0">
                <a:effectLst/>
                <a:latin typeface="標楷體" panose="03000509000000000000" pitchFamily="65" charset="-120"/>
                <a:ea typeface="標楷體" panose="03000509000000000000" pitchFamily="65" charset="-120"/>
                <a:cs typeface="Times New Roman" panose="02020603050405020304" pitchFamily="18" charset="0"/>
              </a:rPr>
              <a:t>旋轉編碼器</a:t>
            </a:r>
            <a:endParaRPr lang="zh-TW" altLang="en-US" dirty="0">
              <a:latin typeface="標楷體" panose="03000509000000000000" pitchFamily="65" charset="-120"/>
              <a:ea typeface="標楷體" panose="03000509000000000000" pitchFamily="65" charset="-120"/>
            </a:endParaRPr>
          </a:p>
        </p:txBody>
      </p:sp>
      <p:sp>
        <p:nvSpPr>
          <p:cNvPr id="3" name="內容版面配置區 2">
            <a:extLst>
              <a:ext uri="{FF2B5EF4-FFF2-40B4-BE49-F238E27FC236}">
                <a16:creationId xmlns:a16="http://schemas.microsoft.com/office/drawing/2014/main" id="{F60330A6-F48D-4A6C-A194-A9E27E5028DD}"/>
              </a:ext>
            </a:extLst>
          </p:cNvPr>
          <p:cNvSpPr>
            <a:spLocks noGrp="1"/>
          </p:cNvSpPr>
          <p:nvPr>
            <p:ph idx="1"/>
          </p:nvPr>
        </p:nvSpPr>
        <p:spPr>
          <a:xfrm>
            <a:off x="805543" y="2871982"/>
            <a:ext cx="5006336" cy="3181684"/>
          </a:xfrm>
        </p:spPr>
        <p:txBody>
          <a:bodyPr anchor="t">
            <a:normAutofit/>
          </a:bodyPr>
          <a:lstStyle/>
          <a:p>
            <a:r>
              <a:rPr lang="zh-TW" altLang="en-US" sz="2400" dirty="0">
                <a:effectLst/>
                <a:latin typeface="Times New Roman" panose="02020603050405020304" pitchFamily="18" charset="0"/>
                <a:ea typeface="標楷體" panose="03000509000000000000" pitchFamily="65" charset="-120"/>
                <a:cs typeface="Times New Roman" panose="02020603050405020304" pitchFamily="18" charset="0"/>
              </a:rPr>
              <a:t>旋轉編碼器是將旋轉位置或旋轉量轉換成類比或數位訊號的機電裝置。一般裝設在旋轉物體中垂直旋轉軸的一面。旋轉編碼器用在許多需要精確旋轉位置及速度的場合，如工業控制、機器人技術、專用鏡頭、電腦輸入裝置（如滑鼠及軌跡球）等。</a:t>
            </a:r>
            <a:endParaRPr lang="zh-TW" altLang="en-US" sz="2400" dirty="0"/>
          </a:p>
        </p:txBody>
      </p:sp>
      <p:sp>
        <p:nvSpPr>
          <p:cNvPr id="9" name="Freeform: Shape 8">
            <a:extLst>
              <a:ext uri="{FF2B5EF4-FFF2-40B4-BE49-F238E27FC236}">
                <a16:creationId xmlns:a16="http://schemas.microsoft.com/office/drawing/2014/main" id="{4F74D28C-3268-4E35-8EE1-D92CB4A85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19218"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圖片 3">
            <a:extLst>
              <a:ext uri="{FF2B5EF4-FFF2-40B4-BE49-F238E27FC236}">
                <a16:creationId xmlns:a16="http://schemas.microsoft.com/office/drawing/2014/main" id="{89942FC7-32C8-4947-B44A-AD9D979D4E7D}"/>
              </a:ext>
            </a:extLst>
          </p:cNvPr>
          <p:cNvPicPr>
            <a:picLocks noChangeAspect="1"/>
          </p:cNvPicPr>
          <p:nvPr/>
        </p:nvPicPr>
        <p:blipFill>
          <a:blip r:embed="rId2"/>
          <a:srcRect l="20720" r="20720"/>
          <a:stretch/>
        </p:blipFill>
        <p:spPr>
          <a:xfrm>
            <a:off x="6023662" y="0"/>
            <a:ext cx="6168338" cy="7022131"/>
          </a:xfrm>
          <a:custGeom>
            <a:avLst/>
            <a:gdLst/>
            <a:ahLst/>
            <a:cxnLst/>
            <a:rect l="l" t="t" r="r" b="b"/>
            <a:pathLst>
              <a:path w="6024154" h="6858000">
                <a:moveTo>
                  <a:pt x="70374" y="0"/>
                </a:moveTo>
                <a:lnTo>
                  <a:pt x="6024154" y="0"/>
                </a:lnTo>
                <a:lnTo>
                  <a:pt x="6024154" y="6858000"/>
                </a:lnTo>
                <a:lnTo>
                  <a:pt x="3587167" y="6858000"/>
                </a:lnTo>
                <a:lnTo>
                  <a:pt x="3474220" y="6800152"/>
                </a:lnTo>
                <a:cubicBezTo>
                  <a:pt x="1404818" y="5675986"/>
                  <a:pt x="0" y="3483472"/>
                  <a:pt x="0" y="962844"/>
                </a:cubicBezTo>
                <a:cubicBezTo>
                  <a:pt x="0" y="733696"/>
                  <a:pt x="11610" y="507260"/>
                  <a:pt x="34274" y="284091"/>
                </a:cubicBezTo>
                <a:close/>
              </a:path>
            </a:pathLst>
          </a:custGeom>
        </p:spPr>
      </p:pic>
    </p:spTree>
    <p:extLst>
      <p:ext uri="{BB962C8B-B14F-4D97-AF65-F5344CB8AC3E}">
        <p14:creationId xmlns:p14="http://schemas.microsoft.com/office/powerpoint/2010/main" val="2742846120"/>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文字方塊 2">
            <a:extLst>
              <a:ext uri="{FF2B5EF4-FFF2-40B4-BE49-F238E27FC236}">
                <a16:creationId xmlns:a16="http://schemas.microsoft.com/office/drawing/2014/main" id="{614B4683-E128-4FF5-A77E-27A21D71B545}"/>
              </a:ext>
            </a:extLst>
          </p:cNvPr>
          <p:cNvSpPr txBox="1"/>
          <p:nvPr/>
        </p:nvSpPr>
        <p:spPr>
          <a:xfrm>
            <a:off x="556532" y="643467"/>
            <a:ext cx="11210925" cy="744836"/>
          </a:xfrm>
          <a:prstGeom prst="rect">
            <a:avLst/>
          </a:prstGeom>
        </p:spPr>
        <p:txBody>
          <a:bodyPr vert="horz" lIns="91440" tIns="45720" rIns="91440" bIns="45720" rtlCol="0" anchor="ctr">
            <a:noAutofit/>
          </a:bodyPr>
          <a:lstStyle/>
          <a:p>
            <a:pPr algn="ctr">
              <a:lnSpc>
                <a:spcPct val="90000"/>
              </a:lnSpc>
              <a:spcBef>
                <a:spcPct val="0"/>
              </a:spcBef>
              <a:spcAft>
                <a:spcPts val="600"/>
              </a:spcAft>
            </a:pPr>
            <a:r>
              <a:rPr lang="zh-TW" altLang="en-US" sz="4800" kern="1200" dirty="0">
                <a:solidFill>
                  <a:schemeClr val="bg1"/>
                </a:solidFill>
                <a:latin typeface="標楷體" panose="03000509000000000000" pitchFamily="65" charset="-120"/>
                <a:ea typeface="標楷體" panose="03000509000000000000" pitchFamily="65" charset="-120"/>
                <a:cs typeface="+mj-cs"/>
              </a:rPr>
              <a:t>電路圖</a:t>
            </a:r>
            <a:endParaRPr lang="en-US" altLang="zh-TW" sz="4800" kern="1200" dirty="0">
              <a:solidFill>
                <a:schemeClr val="bg1"/>
              </a:solidFill>
              <a:latin typeface="標楷體" panose="03000509000000000000" pitchFamily="65" charset="-120"/>
              <a:ea typeface="標楷體" panose="03000509000000000000" pitchFamily="65" charset="-120"/>
              <a:cs typeface="+mj-cs"/>
            </a:endParaRPr>
          </a:p>
        </p:txBody>
      </p:sp>
      <p:pic>
        <p:nvPicPr>
          <p:cNvPr id="2" name="圖片 1">
            <a:extLst>
              <a:ext uri="{FF2B5EF4-FFF2-40B4-BE49-F238E27FC236}">
                <a16:creationId xmlns:a16="http://schemas.microsoft.com/office/drawing/2014/main" id="{F8A30064-520A-4585-A23B-E8E9652804E1}"/>
              </a:ext>
            </a:extLst>
          </p:cNvPr>
          <p:cNvPicPr>
            <a:picLocks noChangeAspect="1"/>
          </p:cNvPicPr>
          <p:nvPr/>
        </p:nvPicPr>
        <p:blipFill>
          <a:blip r:embed="rId2"/>
          <a:srcRect/>
          <a:stretch/>
        </p:blipFill>
        <p:spPr>
          <a:xfrm>
            <a:off x="3383718" y="1388303"/>
            <a:ext cx="5556552" cy="5433620"/>
          </a:xfrm>
          <a:prstGeom prst="rect">
            <a:avLst/>
          </a:prstGeom>
        </p:spPr>
      </p:pic>
    </p:spTree>
    <p:extLst>
      <p:ext uri="{BB962C8B-B14F-4D97-AF65-F5344CB8AC3E}">
        <p14:creationId xmlns:p14="http://schemas.microsoft.com/office/powerpoint/2010/main" val="562437136"/>
      </p:ext>
    </p:extLst>
  </p:cSld>
  <p:clrMapOvr>
    <a:masterClrMapping/>
  </p:clrMapOvr>
</p:sld>
</file>

<file path=ppt/theme/_rels/them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有機">
  <a:themeElements>
    <a:clrScheme name="有機">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有機">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有機">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2086</TotalTime>
  <Words>927</Words>
  <Application>Microsoft Office PowerPoint</Application>
  <PresentationFormat>寬螢幕</PresentationFormat>
  <Paragraphs>95</Paragraphs>
  <Slides>29</Slides>
  <Notes>2</Notes>
  <HiddenSlides>0</HiddenSlides>
  <MMClips>1</MMClips>
  <ScaleCrop>false</ScaleCrop>
  <HeadingPairs>
    <vt:vector size="6" baseType="variant">
      <vt:variant>
        <vt:lpstr>使用字型</vt:lpstr>
      </vt:variant>
      <vt:variant>
        <vt:i4>8</vt:i4>
      </vt:variant>
      <vt:variant>
        <vt:lpstr>佈景主題</vt:lpstr>
      </vt:variant>
      <vt:variant>
        <vt:i4>2</vt:i4>
      </vt:variant>
      <vt:variant>
        <vt:lpstr>投影片標題</vt:lpstr>
      </vt:variant>
      <vt:variant>
        <vt:i4>29</vt:i4>
      </vt:variant>
    </vt:vector>
  </HeadingPairs>
  <TitlesOfParts>
    <vt:vector size="39" baseType="lpstr">
      <vt:lpstr>DFKai-SB</vt:lpstr>
      <vt:lpstr>DFKai-SB</vt:lpstr>
      <vt:lpstr>Arial</vt:lpstr>
      <vt:lpstr>Calibri</vt:lpstr>
      <vt:lpstr>Calibri Light</vt:lpstr>
      <vt:lpstr>Century Schoolbook</vt:lpstr>
      <vt:lpstr>Garamond</vt:lpstr>
      <vt:lpstr>Times New Roman</vt:lpstr>
      <vt:lpstr>Office 佈景主題</vt:lpstr>
      <vt:lpstr>有機</vt:lpstr>
      <vt:lpstr>A07 自動比例飲料機器</vt:lpstr>
      <vt:lpstr>研究動機</vt:lpstr>
      <vt:lpstr>硬體介紹 L298N 直流馬達控制模組</vt:lpstr>
      <vt:lpstr>硬體介紹  蠕動馬達</vt:lpstr>
      <vt:lpstr>硬體介紹  HX711 &amp; 荷重元(重力模組)</vt:lpstr>
      <vt:lpstr>硬體介紹 ESP32模組</vt:lpstr>
      <vt:lpstr>硬體介紹 升壓模組</vt:lpstr>
      <vt:lpstr>硬體介紹 旋轉編碼器</vt:lpstr>
      <vt:lpstr>PowerPoint 簡報</vt:lpstr>
      <vt:lpstr>以旋轉編碼器 操作流程圖</vt:lpstr>
      <vt:lpstr>以BlueTooth  &amp; WIFI 操作流程圖</vt:lpstr>
      <vt:lpstr>App&amp;ESP32連線架構圖</vt:lpstr>
      <vt:lpstr>初步實驗結果App-WIFI</vt:lpstr>
      <vt:lpstr>初步實驗結果App-Bluetooth</vt:lpstr>
      <vt:lpstr>初步實驗結果-影片展示 </vt:lpstr>
      <vt:lpstr>APP預期功能</vt:lpstr>
      <vt:lpstr>研究內容、方法與工作項目</vt:lpstr>
      <vt:lpstr>研究步驟</vt:lpstr>
      <vt:lpstr>進度甘特圖</vt:lpstr>
      <vt:lpstr>使用軟體</vt:lpstr>
      <vt:lpstr>開發SDK</vt:lpstr>
      <vt:lpstr>人力配置</vt:lpstr>
      <vt:lpstr>修哪些課</vt:lpstr>
      <vt:lpstr>PowerPoint 簡報</vt:lpstr>
      <vt:lpstr>PowerPoint 簡報</vt:lpstr>
      <vt:lpstr>   未來增加馬達控制板控制步進馬達 以皮帶部分控制滑軌 </vt:lpstr>
      <vt:lpstr>PowerPoint 簡報</vt:lpstr>
      <vt:lpstr>PowerPoint 簡報</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自動比例調酒機器</dc:title>
  <cp:lastModifiedBy>victor900611 victor900611</cp:lastModifiedBy>
  <cp:revision>115</cp:revision>
  <dcterms:modified xsi:type="dcterms:W3CDTF">2022-06-14T14:33:59Z</dcterms:modified>
</cp:coreProperties>
</file>